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 id="2147483691" r:id="rId2"/>
  </p:sldMasterIdLst>
  <p:notesMasterIdLst>
    <p:notesMasterId r:id="rId13"/>
  </p:notesMasterIdLst>
  <p:sldIdLst>
    <p:sldId id="260" r:id="rId3"/>
    <p:sldId id="277" r:id="rId4"/>
    <p:sldId id="278" r:id="rId5"/>
    <p:sldId id="292" r:id="rId6"/>
    <p:sldId id="271" r:id="rId7"/>
    <p:sldId id="293" r:id="rId8"/>
    <p:sldId id="525" r:id="rId9"/>
    <p:sldId id="2007577127" r:id="rId10"/>
    <p:sldId id="529" r:id="rId11"/>
    <p:sldId id="2007577129" r:id="rId12"/>
  </p:sldIdLst>
  <p:sldSz cx="12192000" cy="6858000"/>
  <p:notesSz cx="6858000" cy="9144000"/>
  <p:custDataLst>
    <p:tags r:id="rId1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7737"/>
    <a:srgbClr val="D5F9EA"/>
    <a:srgbClr val="CCFFFF"/>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20" autoAdjust="0"/>
    <p:restoredTop sz="94660"/>
  </p:normalViewPr>
  <p:slideViewPr>
    <p:cSldViewPr snapToGrid="0">
      <p:cViewPr varScale="1">
        <p:scale>
          <a:sx n="70" d="100"/>
          <a:sy n="70" d="100"/>
        </p:scale>
        <p:origin x="852" y="6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13BBE5-0BEA-4494-9BEF-C8C2F48C9E2D}" type="datetimeFigureOut">
              <a:rPr lang="zh-CN" altLang="en-US" smtClean="0"/>
              <a:t>2026/4/29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B8912-F0BA-4AD8-8415-DA1F26BCB09F}" type="slidenum">
              <a:rPr lang="zh-CN" altLang="en-US" smtClean="0"/>
              <a:t>‹#›</a:t>
            </a:fld>
            <a:endParaRPr lang="zh-CN" altLang="en-US"/>
          </a:p>
        </p:txBody>
      </p:sp>
    </p:spTree>
    <p:extLst>
      <p:ext uri="{BB962C8B-B14F-4D97-AF65-F5344CB8AC3E}">
        <p14:creationId xmlns:p14="http://schemas.microsoft.com/office/powerpoint/2010/main" val="2423252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1</a:t>
            </a:fld>
            <a:endParaRPr lang="zh-CN" altLang="en-US"/>
          </a:p>
        </p:txBody>
      </p:sp>
    </p:spTree>
    <p:extLst>
      <p:ext uri="{BB962C8B-B14F-4D97-AF65-F5344CB8AC3E}">
        <p14:creationId xmlns:p14="http://schemas.microsoft.com/office/powerpoint/2010/main" val="3744757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2</a:t>
            </a:fld>
            <a:endParaRPr lang="zh-CN" altLang="en-US"/>
          </a:p>
        </p:txBody>
      </p:sp>
    </p:spTree>
    <p:extLst>
      <p:ext uri="{BB962C8B-B14F-4D97-AF65-F5344CB8AC3E}">
        <p14:creationId xmlns:p14="http://schemas.microsoft.com/office/powerpoint/2010/main" val="1890610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3</a:t>
            </a:fld>
            <a:endParaRPr lang="zh-CN" altLang="en-US"/>
          </a:p>
        </p:txBody>
      </p:sp>
    </p:spTree>
    <p:extLst>
      <p:ext uri="{BB962C8B-B14F-4D97-AF65-F5344CB8AC3E}">
        <p14:creationId xmlns:p14="http://schemas.microsoft.com/office/powerpoint/2010/main" val="2783967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4</a:t>
            </a:fld>
            <a:endParaRPr lang="zh-CN" altLang="en-US"/>
          </a:p>
        </p:txBody>
      </p:sp>
    </p:spTree>
    <p:extLst>
      <p:ext uri="{BB962C8B-B14F-4D97-AF65-F5344CB8AC3E}">
        <p14:creationId xmlns:p14="http://schemas.microsoft.com/office/powerpoint/2010/main" val="293165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5</a:t>
            </a:fld>
            <a:endParaRPr lang="zh-CN" altLang="en-US"/>
          </a:p>
        </p:txBody>
      </p:sp>
    </p:spTree>
    <p:extLst>
      <p:ext uri="{BB962C8B-B14F-4D97-AF65-F5344CB8AC3E}">
        <p14:creationId xmlns:p14="http://schemas.microsoft.com/office/powerpoint/2010/main" val="2454060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1CB8912-F0BA-4AD8-8415-DA1F26BCB09F}" type="slidenum">
              <a:rPr lang="zh-CN" altLang="en-US" smtClean="0"/>
              <a:t>6</a:t>
            </a:fld>
            <a:endParaRPr lang="zh-CN" altLang="en-US"/>
          </a:p>
        </p:txBody>
      </p:sp>
    </p:spTree>
    <p:extLst>
      <p:ext uri="{BB962C8B-B14F-4D97-AF65-F5344CB8AC3E}">
        <p14:creationId xmlns:p14="http://schemas.microsoft.com/office/powerpoint/2010/main" val="3332588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9559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86476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182035"/>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6"/>
            <a:ext cx="3407834" cy="3902075"/>
          </a:xfrm>
        </p:spPr>
        <p:txBody>
          <a:bodyPr/>
          <a:lstStyle>
            <a:lvl1pPr>
              <a:defRPr sz="2132"/>
            </a:lvl1pPr>
            <a:lvl2pPr>
              <a:defRPr sz="1865"/>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1" y="956735"/>
            <a:ext cx="2005542" cy="3127375"/>
          </a:xfrm>
        </p:spPr>
        <p:txBody>
          <a:bodyPr/>
          <a:lstStyle>
            <a:lvl1pPr marL="0" indent="0">
              <a:buNone/>
              <a:defRPr sz="933"/>
            </a:lvl1pPr>
            <a:lvl2pPr marL="304679" indent="0">
              <a:buNone/>
              <a:defRPr sz="800"/>
            </a:lvl2pPr>
            <a:lvl3pPr marL="609356" indent="0">
              <a:buNone/>
              <a:defRPr sz="667"/>
            </a:lvl3pPr>
            <a:lvl4pPr marL="914035" indent="0">
              <a:buNone/>
              <a:defRPr sz="600"/>
            </a:lvl4pPr>
            <a:lvl5pPr marL="1218712" indent="0">
              <a:buNone/>
              <a:defRPr sz="600"/>
            </a:lvl5pPr>
            <a:lvl6pPr marL="1523391" indent="0">
              <a:buNone/>
              <a:defRPr sz="600"/>
            </a:lvl6pPr>
            <a:lvl7pPr marL="1828068" indent="0">
              <a:buNone/>
              <a:defRPr sz="600"/>
            </a:lvl7pPr>
            <a:lvl8pPr marL="2132747" indent="0">
              <a:buNone/>
              <a:defRPr sz="600"/>
            </a:lvl8pPr>
            <a:lvl9pPr marL="2437425"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090600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1"/>
            <a:ext cx="3657600" cy="377826"/>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8"/>
            <a:ext cx="3657600" cy="2743200"/>
          </a:xfrm>
        </p:spPr>
        <p:txBody>
          <a:bodyPr/>
          <a:lstStyle>
            <a:lvl1pPr marL="0" indent="0">
              <a:buNone/>
              <a:defRPr sz="2132"/>
            </a:lvl1pPr>
            <a:lvl2pPr marL="304679" indent="0">
              <a:buNone/>
              <a:defRPr sz="1865"/>
            </a:lvl2pPr>
            <a:lvl3pPr marL="609356" indent="0">
              <a:buNone/>
              <a:defRPr sz="1600"/>
            </a:lvl3pPr>
            <a:lvl4pPr marL="914035" indent="0">
              <a:buNone/>
              <a:defRPr sz="1333"/>
            </a:lvl4pPr>
            <a:lvl5pPr marL="1218712" indent="0">
              <a:buNone/>
              <a:defRPr sz="1333"/>
            </a:lvl5pPr>
            <a:lvl6pPr marL="1523391" indent="0">
              <a:buNone/>
              <a:defRPr sz="1333"/>
            </a:lvl6pPr>
            <a:lvl7pPr marL="1828068" indent="0">
              <a:buNone/>
              <a:defRPr sz="1333"/>
            </a:lvl7pPr>
            <a:lvl8pPr marL="2132747" indent="0">
              <a:buNone/>
              <a:defRPr sz="1333"/>
            </a:lvl8pPr>
            <a:lvl9pPr marL="2437425" indent="0">
              <a:buNone/>
              <a:defRPr sz="1333"/>
            </a:lvl9pPr>
          </a:lstStyle>
          <a:p>
            <a:endParaRPr lang="en-US"/>
          </a:p>
        </p:txBody>
      </p:sp>
      <p:sp>
        <p:nvSpPr>
          <p:cNvPr id="4" name="Text Placeholder 3"/>
          <p:cNvSpPr>
            <a:spLocks noGrp="1"/>
          </p:cNvSpPr>
          <p:nvPr>
            <p:ph type="body" sz="half" idx="2"/>
          </p:nvPr>
        </p:nvSpPr>
        <p:spPr>
          <a:xfrm>
            <a:off x="1194859" y="3578227"/>
            <a:ext cx="3657600" cy="536575"/>
          </a:xfrm>
        </p:spPr>
        <p:txBody>
          <a:bodyPr/>
          <a:lstStyle>
            <a:lvl1pPr marL="0" indent="0">
              <a:buNone/>
              <a:defRPr sz="933"/>
            </a:lvl1pPr>
            <a:lvl2pPr marL="304679" indent="0">
              <a:buNone/>
              <a:defRPr sz="800"/>
            </a:lvl2pPr>
            <a:lvl3pPr marL="609356" indent="0">
              <a:buNone/>
              <a:defRPr sz="667"/>
            </a:lvl3pPr>
            <a:lvl4pPr marL="914035" indent="0">
              <a:buNone/>
              <a:defRPr sz="600"/>
            </a:lvl4pPr>
            <a:lvl5pPr marL="1218712" indent="0">
              <a:buNone/>
              <a:defRPr sz="600"/>
            </a:lvl5pPr>
            <a:lvl6pPr marL="1523391" indent="0">
              <a:buNone/>
              <a:defRPr sz="600"/>
            </a:lvl6pPr>
            <a:lvl7pPr marL="1828068" indent="0">
              <a:buNone/>
              <a:defRPr sz="600"/>
            </a:lvl7pPr>
            <a:lvl8pPr marL="2132747" indent="0">
              <a:buNone/>
              <a:defRPr sz="600"/>
            </a:lvl8pPr>
            <a:lvl9pPr marL="2437425"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6466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570971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1"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59135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AD65A57-EBA1-4EA8-AD22-47A5B2403690}"/>
              </a:ext>
            </a:extLst>
          </p:cNvPr>
          <p:cNvPicPr>
            <a:picLocks noChangeAspect="1"/>
          </p:cNvPicPr>
          <p:nvPr userDrawn="1"/>
        </p:nvPicPr>
        <p:blipFill rotWithShape="1">
          <a:blip r:embed="rId2"/>
          <a:srcRect l="1006" b="53364"/>
          <a:stretch/>
        </p:blipFill>
        <p:spPr>
          <a:xfrm>
            <a:off x="0" y="4654373"/>
            <a:ext cx="12192000" cy="2203627"/>
          </a:xfrm>
          <a:prstGeom prst="rect">
            <a:avLst/>
          </a:prstGeom>
        </p:spPr>
      </p:pic>
      <p:pic>
        <p:nvPicPr>
          <p:cNvPr id="3" name="图片 2">
            <a:extLst>
              <a:ext uri="{FF2B5EF4-FFF2-40B4-BE49-F238E27FC236}">
                <a16:creationId xmlns:a16="http://schemas.microsoft.com/office/drawing/2014/main" id="{98036802-EC14-4F2A-B2DD-D09CC42D786D}"/>
              </a:ext>
            </a:extLst>
          </p:cNvPr>
          <p:cNvPicPr>
            <a:picLocks noChangeAspect="1"/>
          </p:cNvPicPr>
          <p:nvPr userDrawn="1"/>
        </p:nvPicPr>
        <p:blipFill>
          <a:blip r:embed="rId3"/>
          <a:stretch>
            <a:fillRect/>
          </a:stretch>
        </p:blipFill>
        <p:spPr>
          <a:xfrm>
            <a:off x="0" y="0"/>
            <a:ext cx="3714750" cy="1834632"/>
          </a:xfrm>
          <a:prstGeom prst="rect">
            <a:avLst/>
          </a:prstGeom>
        </p:spPr>
      </p:pic>
    </p:spTree>
    <p:extLst>
      <p:ext uri="{BB962C8B-B14F-4D97-AF65-F5344CB8AC3E}">
        <p14:creationId xmlns:p14="http://schemas.microsoft.com/office/powerpoint/2010/main" val="36929604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565E100-AD8A-431F-A68C-ED5B1800830D}"/>
              </a:ext>
            </a:extLst>
          </p:cNvPr>
          <p:cNvPicPr>
            <a:picLocks noChangeAspect="1"/>
          </p:cNvPicPr>
          <p:nvPr userDrawn="1"/>
        </p:nvPicPr>
        <p:blipFill rotWithShape="1">
          <a:blip r:embed="rId2"/>
          <a:srcRect l="1006" b="53364"/>
          <a:stretch/>
        </p:blipFill>
        <p:spPr>
          <a:xfrm>
            <a:off x="0" y="4654373"/>
            <a:ext cx="12192000" cy="2203627"/>
          </a:xfrm>
          <a:prstGeom prst="rect">
            <a:avLst/>
          </a:prstGeom>
        </p:spPr>
      </p:pic>
      <p:pic>
        <p:nvPicPr>
          <p:cNvPr id="3" name="图片 2">
            <a:extLst>
              <a:ext uri="{FF2B5EF4-FFF2-40B4-BE49-F238E27FC236}">
                <a16:creationId xmlns:a16="http://schemas.microsoft.com/office/drawing/2014/main" id="{6FC7E2E4-B43F-469F-9661-7C2CD1A4AA51}"/>
              </a:ext>
            </a:extLst>
          </p:cNvPr>
          <p:cNvPicPr>
            <a:picLocks noChangeAspect="1"/>
          </p:cNvPicPr>
          <p:nvPr userDrawn="1"/>
        </p:nvPicPr>
        <p:blipFill>
          <a:blip r:embed="rId3"/>
          <a:stretch>
            <a:fillRect/>
          </a:stretch>
        </p:blipFill>
        <p:spPr>
          <a:xfrm>
            <a:off x="0" y="0"/>
            <a:ext cx="3714750" cy="1834632"/>
          </a:xfrm>
          <a:prstGeom prst="rect">
            <a:avLst/>
          </a:prstGeom>
        </p:spPr>
      </p:pic>
    </p:spTree>
    <p:extLst>
      <p:ext uri="{BB962C8B-B14F-4D97-AF65-F5344CB8AC3E}">
        <p14:creationId xmlns:p14="http://schemas.microsoft.com/office/powerpoint/2010/main" val="1697786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199" y="1420283"/>
            <a:ext cx="5181601" cy="980017"/>
          </a:xfrm>
        </p:spPr>
        <p:txBody>
          <a:bodyPr/>
          <a:lstStyle/>
          <a:p>
            <a:r>
              <a:rPr lang="en-US"/>
              <a:t>Click to edit Master title style</a:t>
            </a:r>
          </a:p>
        </p:txBody>
      </p:sp>
      <p:sp>
        <p:nvSpPr>
          <p:cNvPr id="3" name="Subtitle 2"/>
          <p:cNvSpPr>
            <a:spLocks noGrp="1"/>
          </p:cNvSpPr>
          <p:nvPr>
            <p:ph type="subTitle" idx="1"/>
          </p:nvPr>
        </p:nvSpPr>
        <p:spPr>
          <a:xfrm>
            <a:off x="914401" y="2590802"/>
            <a:ext cx="4267201" cy="1168400"/>
          </a:xfrm>
        </p:spPr>
        <p:txBody>
          <a:bodyPr/>
          <a:lstStyle>
            <a:lvl1pPr marL="0" indent="0" algn="ctr">
              <a:buNone/>
              <a:defRPr>
                <a:solidFill>
                  <a:schemeClr val="tx1">
                    <a:tint val="75000"/>
                  </a:schemeClr>
                </a:solidFill>
              </a:defRPr>
            </a:lvl1pPr>
            <a:lvl2pPr marL="304679" indent="0" algn="ctr">
              <a:buNone/>
              <a:defRPr>
                <a:solidFill>
                  <a:schemeClr val="tx1">
                    <a:tint val="75000"/>
                  </a:schemeClr>
                </a:solidFill>
              </a:defRPr>
            </a:lvl2pPr>
            <a:lvl3pPr marL="609356" indent="0" algn="ctr">
              <a:buNone/>
              <a:defRPr>
                <a:solidFill>
                  <a:schemeClr val="tx1">
                    <a:tint val="75000"/>
                  </a:schemeClr>
                </a:solidFill>
              </a:defRPr>
            </a:lvl3pPr>
            <a:lvl4pPr marL="914035" indent="0" algn="ctr">
              <a:buNone/>
              <a:defRPr>
                <a:solidFill>
                  <a:schemeClr val="tx1">
                    <a:tint val="75000"/>
                  </a:schemeClr>
                </a:solidFill>
              </a:defRPr>
            </a:lvl4pPr>
            <a:lvl5pPr marL="1218712" indent="0" algn="ctr">
              <a:buNone/>
              <a:defRPr>
                <a:solidFill>
                  <a:schemeClr val="tx1">
                    <a:tint val="75000"/>
                  </a:schemeClr>
                </a:solidFill>
              </a:defRPr>
            </a:lvl5pPr>
            <a:lvl6pPr marL="1523391" indent="0" algn="ctr">
              <a:buNone/>
              <a:defRPr>
                <a:solidFill>
                  <a:schemeClr val="tx1">
                    <a:tint val="75000"/>
                  </a:schemeClr>
                </a:solidFill>
              </a:defRPr>
            </a:lvl6pPr>
            <a:lvl7pPr marL="1828068" indent="0" algn="ctr">
              <a:buNone/>
              <a:defRPr>
                <a:solidFill>
                  <a:schemeClr val="tx1">
                    <a:tint val="75000"/>
                  </a:schemeClr>
                </a:solidFill>
              </a:defRPr>
            </a:lvl7pPr>
            <a:lvl8pPr marL="2132747" indent="0" algn="ctr">
              <a:buNone/>
              <a:defRPr>
                <a:solidFill>
                  <a:schemeClr val="tx1">
                    <a:tint val="75000"/>
                  </a:schemeClr>
                </a:solidFill>
              </a:defRPr>
            </a:lvl8pPr>
            <a:lvl9pPr marL="243742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597744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3514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1" y="2937934"/>
            <a:ext cx="5181601" cy="908050"/>
          </a:xfrm>
        </p:spPr>
        <p:txBody>
          <a:bodyPr anchor="t"/>
          <a:lstStyle>
            <a:lvl1pPr algn="l">
              <a:defRPr sz="2665" b="1" cap="all"/>
            </a:lvl1pPr>
          </a:lstStyle>
          <a:p>
            <a:r>
              <a:rPr lang="en-US"/>
              <a:t>Click to edit Master title style</a:t>
            </a:r>
          </a:p>
        </p:txBody>
      </p:sp>
      <p:sp>
        <p:nvSpPr>
          <p:cNvPr id="3" name="Text Placeholder 2"/>
          <p:cNvSpPr>
            <a:spLocks noGrp="1"/>
          </p:cNvSpPr>
          <p:nvPr>
            <p:ph type="body" idx="1"/>
          </p:nvPr>
        </p:nvSpPr>
        <p:spPr>
          <a:xfrm>
            <a:off x="481541" y="1937810"/>
            <a:ext cx="5181601" cy="1000124"/>
          </a:xfrm>
        </p:spPr>
        <p:txBody>
          <a:bodyPr anchor="b"/>
          <a:lstStyle>
            <a:lvl1pPr marL="0" indent="0">
              <a:buNone/>
              <a:defRPr sz="1333">
                <a:solidFill>
                  <a:schemeClr val="tx1">
                    <a:tint val="75000"/>
                  </a:schemeClr>
                </a:solidFill>
              </a:defRPr>
            </a:lvl1pPr>
            <a:lvl2pPr marL="304679" indent="0">
              <a:buNone/>
              <a:defRPr sz="1200">
                <a:solidFill>
                  <a:schemeClr val="tx1">
                    <a:tint val="75000"/>
                  </a:schemeClr>
                </a:solidFill>
              </a:defRPr>
            </a:lvl2pPr>
            <a:lvl3pPr marL="609356" indent="0">
              <a:buNone/>
              <a:defRPr sz="1067">
                <a:solidFill>
                  <a:schemeClr val="tx1">
                    <a:tint val="75000"/>
                  </a:schemeClr>
                </a:solidFill>
              </a:defRPr>
            </a:lvl3pPr>
            <a:lvl4pPr marL="914035" indent="0">
              <a:buNone/>
              <a:defRPr sz="933">
                <a:solidFill>
                  <a:schemeClr val="tx1">
                    <a:tint val="75000"/>
                  </a:schemeClr>
                </a:solidFill>
              </a:defRPr>
            </a:lvl4pPr>
            <a:lvl5pPr marL="1218712" indent="0">
              <a:buNone/>
              <a:defRPr sz="933">
                <a:solidFill>
                  <a:schemeClr val="tx1">
                    <a:tint val="75000"/>
                  </a:schemeClr>
                </a:solidFill>
              </a:defRPr>
            </a:lvl5pPr>
            <a:lvl6pPr marL="1523391" indent="0">
              <a:buNone/>
              <a:defRPr sz="933">
                <a:solidFill>
                  <a:schemeClr val="tx1">
                    <a:tint val="75000"/>
                  </a:schemeClr>
                </a:solidFill>
              </a:defRPr>
            </a:lvl6pPr>
            <a:lvl7pPr marL="1828068" indent="0">
              <a:buNone/>
              <a:defRPr sz="933">
                <a:solidFill>
                  <a:schemeClr val="tx1">
                    <a:tint val="75000"/>
                  </a:schemeClr>
                </a:solidFill>
              </a:defRPr>
            </a:lvl7pPr>
            <a:lvl8pPr marL="2132747" indent="0">
              <a:buNone/>
              <a:defRPr sz="933">
                <a:solidFill>
                  <a:schemeClr val="tx1">
                    <a:tint val="75000"/>
                  </a:schemeClr>
                </a:solidFill>
              </a:defRPr>
            </a:lvl8pPr>
            <a:lvl9pPr marL="2437425"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14673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3"/>
            <a:ext cx="2692401" cy="3017308"/>
          </a:xfrm>
        </p:spPr>
        <p:txBody>
          <a:bodyPr/>
          <a:lstStyle>
            <a:lvl1pPr>
              <a:defRPr sz="1865"/>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799" y="1066803"/>
            <a:ext cx="2692401" cy="3017308"/>
          </a:xfrm>
        </p:spPr>
        <p:txBody>
          <a:bodyPr/>
          <a:lstStyle>
            <a:lvl1pPr>
              <a:defRPr sz="1865"/>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85133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799" y="1023411"/>
            <a:ext cx="2693459" cy="426508"/>
          </a:xfrm>
        </p:spPr>
        <p:txBody>
          <a:bodyPr anchor="b"/>
          <a:lstStyle>
            <a:lvl1pPr marL="0" indent="0">
              <a:buNone/>
              <a:defRPr sz="1600" b="1"/>
            </a:lvl1pPr>
            <a:lvl2pPr marL="304679" indent="0">
              <a:buNone/>
              <a:defRPr sz="1333" b="1"/>
            </a:lvl2pPr>
            <a:lvl3pPr marL="609356" indent="0">
              <a:buNone/>
              <a:defRPr sz="1200" b="1"/>
            </a:lvl3pPr>
            <a:lvl4pPr marL="914035" indent="0">
              <a:buNone/>
              <a:defRPr sz="1067" b="1"/>
            </a:lvl4pPr>
            <a:lvl5pPr marL="1218712" indent="0">
              <a:buNone/>
              <a:defRPr sz="1067" b="1"/>
            </a:lvl5pPr>
            <a:lvl6pPr marL="1523391" indent="0">
              <a:buNone/>
              <a:defRPr sz="1067" b="1"/>
            </a:lvl6pPr>
            <a:lvl7pPr marL="1828068" indent="0">
              <a:buNone/>
              <a:defRPr sz="1067" b="1"/>
            </a:lvl7pPr>
            <a:lvl8pPr marL="2132747" indent="0">
              <a:buNone/>
              <a:defRPr sz="1067" b="1"/>
            </a:lvl8pPr>
            <a:lvl9pPr marL="2437425" indent="0">
              <a:buNone/>
              <a:defRPr sz="1067" b="1"/>
            </a:lvl9pPr>
          </a:lstStyle>
          <a:p>
            <a:pPr lvl="0"/>
            <a:r>
              <a:rPr lang="en-US"/>
              <a:t>Click to edit Master text styles</a:t>
            </a:r>
          </a:p>
        </p:txBody>
      </p:sp>
      <p:sp>
        <p:nvSpPr>
          <p:cNvPr id="4" name="Content Placeholder 3"/>
          <p:cNvSpPr>
            <a:spLocks noGrp="1"/>
          </p:cNvSpPr>
          <p:nvPr>
            <p:ph sz="half" idx="2"/>
          </p:nvPr>
        </p:nvSpPr>
        <p:spPr>
          <a:xfrm>
            <a:off x="304799" y="1449916"/>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5" y="1023411"/>
            <a:ext cx="2694516" cy="426508"/>
          </a:xfrm>
        </p:spPr>
        <p:txBody>
          <a:bodyPr anchor="b"/>
          <a:lstStyle>
            <a:lvl1pPr marL="0" indent="0">
              <a:buNone/>
              <a:defRPr sz="1600" b="1"/>
            </a:lvl1pPr>
            <a:lvl2pPr marL="304679" indent="0">
              <a:buNone/>
              <a:defRPr sz="1333" b="1"/>
            </a:lvl2pPr>
            <a:lvl3pPr marL="609356" indent="0">
              <a:buNone/>
              <a:defRPr sz="1200" b="1"/>
            </a:lvl3pPr>
            <a:lvl4pPr marL="914035" indent="0">
              <a:buNone/>
              <a:defRPr sz="1067" b="1"/>
            </a:lvl4pPr>
            <a:lvl5pPr marL="1218712" indent="0">
              <a:buNone/>
              <a:defRPr sz="1067" b="1"/>
            </a:lvl5pPr>
            <a:lvl6pPr marL="1523391" indent="0">
              <a:buNone/>
              <a:defRPr sz="1067" b="1"/>
            </a:lvl6pPr>
            <a:lvl7pPr marL="1828068" indent="0">
              <a:buNone/>
              <a:defRPr sz="1067" b="1"/>
            </a:lvl7pPr>
            <a:lvl8pPr marL="2132747" indent="0">
              <a:buNone/>
              <a:defRPr sz="1067" b="1"/>
            </a:lvl8pPr>
            <a:lvl9pPr marL="2437425"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5" y="1449916"/>
            <a:ext cx="2694516"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90785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41552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C4D570C-AF36-46FF-9604-3115B924A186}"/>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rot="5400000">
            <a:off x="2667001" y="-2667000"/>
            <a:ext cx="6857998" cy="12192004"/>
          </a:xfrm>
          <a:prstGeom prst="rect">
            <a:avLst/>
          </a:prstGeom>
        </p:spPr>
      </p:pic>
      <p:pic>
        <p:nvPicPr>
          <p:cNvPr id="4" name="图片 3">
            <a:extLst>
              <a:ext uri="{FF2B5EF4-FFF2-40B4-BE49-F238E27FC236}">
                <a16:creationId xmlns:a16="http://schemas.microsoft.com/office/drawing/2014/main" id="{2A55372E-B0E0-4188-804F-04CC135AC1FD}"/>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t="9814"/>
          <a:stretch/>
        </p:blipFill>
        <p:spPr>
          <a:xfrm>
            <a:off x="0" y="0"/>
            <a:ext cx="12192000" cy="6858000"/>
          </a:xfrm>
          <a:prstGeom prst="rect">
            <a:avLst/>
          </a:prstGeom>
        </p:spPr>
      </p:pic>
      <p:pic>
        <p:nvPicPr>
          <p:cNvPr id="3" name="Picture 2" descr="A round pink circle with white text and a black background&#10;&#10;AI-generated content may be incorrect.">
            <a:extLst>
              <a:ext uri="{FF2B5EF4-FFF2-40B4-BE49-F238E27FC236}">
                <a16:creationId xmlns:a16="http://schemas.microsoft.com/office/drawing/2014/main" id="{4747B6E6-6CAC-D49C-5C5A-C90EC6A87CB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817370" y="179368"/>
            <a:ext cx="1733252" cy="1733252"/>
          </a:xfrm>
          <a:prstGeom prst="rect">
            <a:avLst/>
          </a:prstGeom>
        </p:spPr>
      </p:pic>
    </p:spTree>
    <p:extLst>
      <p:ext uri="{BB962C8B-B14F-4D97-AF65-F5344CB8AC3E}">
        <p14:creationId xmlns:p14="http://schemas.microsoft.com/office/powerpoint/2010/main" val="3337063809"/>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3"/>
            <a:ext cx="5486400" cy="30173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8"/>
            <a:ext cx="1422401"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4/29/2026</a:t>
            </a:fld>
            <a:endParaRPr lang="en-US"/>
          </a:p>
        </p:txBody>
      </p:sp>
      <p:sp>
        <p:nvSpPr>
          <p:cNvPr id="5" name="Footer Placeholder 4"/>
          <p:cNvSpPr>
            <a:spLocks noGrp="1"/>
          </p:cNvSpPr>
          <p:nvPr>
            <p:ph type="ftr" sz="quarter" idx="3"/>
          </p:nvPr>
        </p:nvSpPr>
        <p:spPr>
          <a:xfrm>
            <a:off x="2082801" y="4237568"/>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1" y="4237568"/>
            <a:ext cx="1422401"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953857359"/>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09356" rtl="0" eaLnBrk="1" latinLnBrk="0" hangingPunct="1">
        <a:spcBef>
          <a:spcPct val="0"/>
        </a:spcBef>
        <a:buNone/>
        <a:defRPr sz="2932" kern="1200">
          <a:solidFill>
            <a:schemeClr val="tx1"/>
          </a:solidFill>
          <a:latin typeface="+mj-lt"/>
          <a:ea typeface="+mj-ea"/>
          <a:cs typeface="+mj-cs"/>
        </a:defRPr>
      </a:lvl1pPr>
    </p:titleStyle>
    <p:bodyStyle>
      <a:lvl1pPr marL="228508" indent="-228508" algn="l" defTabSz="609356" rtl="0" eaLnBrk="1" latinLnBrk="0" hangingPunct="1">
        <a:spcBef>
          <a:spcPct val="20000"/>
        </a:spcBef>
        <a:buFont typeface="Arial" pitchFamily="34" charset="0"/>
        <a:buChar char="•"/>
        <a:defRPr sz="2132" kern="1200">
          <a:solidFill>
            <a:schemeClr val="tx1"/>
          </a:solidFill>
          <a:latin typeface="+mn-lt"/>
          <a:ea typeface="+mn-ea"/>
          <a:cs typeface="+mn-cs"/>
        </a:defRPr>
      </a:lvl1pPr>
      <a:lvl2pPr marL="495101" indent="-190424" algn="l" defTabSz="609356" rtl="0" eaLnBrk="1" latinLnBrk="0" hangingPunct="1">
        <a:spcBef>
          <a:spcPct val="20000"/>
        </a:spcBef>
        <a:buFont typeface="Arial" pitchFamily="34" charset="0"/>
        <a:buChar char="–"/>
        <a:defRPr sz="1865" kern="1200">
          <a:solidFill>
            <a:schemeClr val="tx1"/>
          </a:solidFill>
          <a:latin typeface="+mn-lt"/>
          <a:ea typeface="+mn-ea"/>
          <a:cs typeface="+mn-cs"/>
        </a:defRPr>
      </a:lvl2pPr>
      <a:lvl3pPr marL="761695" indent="-152339" algn="l" defTabSz="609356"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373" indent="-152339" algn="l" defTabSz="609356"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052" indent="-152339" algn="l" defTabSz="609356"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5729" indent="-152339" algn="l" defTabSz="609356"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0408" indent="-152339" algn="l" defTabSz="609356"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5085" indent="-152339" algn="l" defTabSz="609356"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89764" indent="-152339" algn="l" defTabSz="609356"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356" rtl="0" eaLnBrk="1" latinLnBrk="0" hangingPunct="1">
        <a:defRPr sz="1200" kern="1200">
          <a:solidFill>
            <a:schemeClr val="tx1"/>
          </a:solidFill>
          <a:latin typeface="+mn-lt"/>
          <a:ea typeface="+mn-ea"/>
          <a:cs typeface="+mn-cs"/>
        </a:defRPr>
      </a:lvl1pPr>
      <a:lvl2pPr marL="304679" algn="l" defTabSz="609356" rtl="0" eaLnBrk="1" latinLnBrk="0" hangingPunct="1">
        <a:defRPr sz="1200" kern="1200">
          <a:solidFill>
            <a:schemeClr val="tx1"/>
          </a:solidFill>
          <a:latin typeface="+mn-lt"/>
          <a:ea typeface="+mn-ea"/>
          <a:cs typeface="+mn-cs"/>
        </a:defRPr>
      </a:lvl2pPr>
      <a:lvl3pPr marL="609356" algn="l" defTabSz="609356" rtl="0" eaLnBrk="1" latinLnBrk="0" hangingPunct="1">
        <a:defRPr sz="1200" kern="1200">
          <a:solidFill>
            <a:schemeClr val="tx1"/>
          </a:solidFill>
          <a:latin typeface="+mn-lt"/>
          <a:ea typeface="+mn-ea"/>
          <a:cs typeface="+mn-cs"/>
        </a:defRPr>
      </a:lvl3pPr>
      <a:lvl4pPr marL="914035" algn="l" defTabSz="609356" rtl="0" eaLnBrk="1" latinLnBrk="0" hangingPunct="1">
        <a:defRPr sz="1200" kern="1200">
          <a:solidFill>
            <a:schemeClr val="tx1"/>
          </a:solidFill>
          <a:latin typeface="+mn-lt"/>
          <a:ea typeface="+mn-ea"/>
          <a:cs typeface="+mn-cs"/>
        </a:defRPr>
      </a:lvl4pPr>
      <a:lvl5pPr marL="1218712" algn="l" defTabSz="609356" rtl="0" eaLnBrk="1" latinLnBrk="0" hangingPunct="1">
        <a:defRPr sz="1200" kern="1200">
          <a:solidFill>
            <a:schemeClr val="tx1"/>
          </a:solidFill>
          <a:latin typeface="+mn-lt"/>
          <a:ea typeface="+mn-ea"/>
          <a:cs typeface="+mn-cs"/>
        </a:defRPr>
      </a:lvl5pPr>
      <a:lvl6pPr marL="1523391" algn="l" defTabSz="609356" rtl="0" eaLnBrk="1" latinLnBrk="0" hangingPunct="1">
        <a:defRPr sz="1200" kern="1200">
          <a:solidFill>
            <a:schemeClr val="tx1"/>
          </a:solidFill>
          <a:latin typeface="+mn-lt"/>
          <a:ea typeface="+mn-ea"/>
          <a:cs typeface="+mn-cs"/>
        </a:defRPr>
      </a:lvl6pPr>
      <a:lvl7pPr marL="1828068" algn="l" defTabSz="609356" rtl="0" eaLnBrk="1" latinLnBrk="0" hangingPunct="1">
        <a:defRPr sz="1200" kern="1200">
          <a:solidFill>
            <a:schemeClr val="tx1"/>
          </a:solidFill>
          <a:latin typeface="+mn-lt"/>
          <a:ea typeface="+mn-ea"/>
          <a:cs typeface="+mn-cs"/>
        </a:defRPr>
      </a:lvl7pPr>
      <a:lvl8pPr marL="2132747" algn="l" defTabSz="609356" rtl="0" eaLnBrk="1" latinLnBrk="0" hangingPunct="1">
        <a:defRPr sz="1200" kern="1200">
          <a:solidFill>
            <a:schemeClr val="tx1"/>
          </a:solidFill>
          <a:latin typeface="+mn-lt"/>
          <a:ea typeface="+mn-ea"/>
          <a:cs typeface="+mn-cs"/>
        </a:defRPr>
      </a:lvl8pPr>
      <a:lvl9pPr marL="2437425" algn="l" defTabSz="609356"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2.wdp"/><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8" Type="http://schemas.openxmlformats.org/officeDocument/2006/relationships/image" Target="../media/image22.png"/><Relationship Id="rId13" Type="http://schemas.microsoft.com/office/2007/relationships/hdphoto" Target="../media/hdphoto2.wdp"/><Relationship Id="rId3" Type="http://schemas.openxmlformats.org/officeDocument/2006/relationships/image" Target="../media/image17.svg"/><Relationship Id="rId7" Type="http://schemas.openxmlformats.org/officeDocument/2006/relationships/image" Target="../media/image21.svg"/><Relationship Id="rId12" Type="http://schemas.openxmlformats.org/officeDocument/2006/relationships/image" Target="../media/image11.pn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sv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svg"/><Relationship Id="rId7" Type="http://schemas.openxmlformats.org/officeDocument/2006/relationships/image" Target="../media/image31.svg"/><Relationship Id="rId2" Type="http://schemas.openxmlformats.org/officeDocument/2006/relationships/image" Target="../media/image26.png"/><Relationship Id="rId1" Type="http://schemas.openxmlformats.org/officeDocument/2006/relationships/slideLayout" Target="../slideLayouts/slideLayout10.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 Id="rId9" Type="http://schemas.openxmlformats.org/officeDocument/2006/relationships/image" Target="../media/image33.sv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7.svg"/><Relationship Id="rId7" Type="http://schemas.openxmlformats.org/officeDocument/2006/relationships/image" Target="../media/image35.svg"/><Relationship Id="rId2" Type="http://schemas.openxmlformats.org/officeDocument/2006/relationships/image" Target="../media/image26.png"/><Relationship Id="rId1" Type="http://schemas.openxmlformats.org/officeDocument/2006/relationships/slideLayout" Target="../slideLayouts/slideLayout10.xml"/><Relationship Id="rId6" Type="http://schemas.openxmlformats.org/officeDocument/2006/relationships/image" Target="../media/image34.png"/><Relationship Id="rId5" Type="http://schemas.openxmlformats.org/officeDocument/2006/relationships/image" Target="../media/image29.svg"/><Relationship Id="rId10" Type="http://schemas.openxmlformats.org/officeDocument/2006/relationships/image" Target="../media/image38.png"/><Relationship Id="rId4" Type="http://schemas.openxmlformats.org/officeDocument/2006/relationships/image" Target="../media/image28.png"/><Relationship Id="rId9" Type="http://schemas.openxmlformats.org/officeDocument/2006/relationships/image" Target="../media/image3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4C21DFCB-ECB4-4E7A-A98C-D58B98F1266A}"/>
              </a:ext>
            </a:extLst>
          </p:cNvPr>
          <p:cNvPicPr>
            <a:picLocks noChangeAspect="1"/>
          </p:cNvPicPr>
          <p:nvPr/>
        </p:nvPicPr>
        <p:blipFill rotWithShape="1">
          <a:blip r:embed="rId3"/>
          <a:srcRect l="1006" b="38851"/>
          <a:stretch/>
        </p:blipFill>
        <p:spPr>
          <a:xfrm>
            <a:off x="0" y="3968573"/>
            <a:ext cx="12192000" cy="2889428"/>
          </a:xfrm>
          <a:prstGeom prst="rect">
            <a:avLst/>
          </a:prstGeom>
        </p:spPr>
      </p:pic>
      <p:pic>
        <p:nvPicPr>
          <p:cNvPr id="4" name="图片 3">
            <a:extLst>
              <a:ext uri="{FF2B5EF4-FFF2-40B4-BE49-F238E27FC236}">
                <a16:creationId xmlns:a16="http://schemas.microsoft.com/office/drawing/2014/main" id="{B3F9BA6C-94B4-4300-84BF-BA64570C183B}"/>
              </a:ext>
            </a:extLst>
          </p:cNvPr>
          <p:cNvPicPr>
            <a:picLocks noChangeAspect="1"/>
          </p:cNvPicPr>
          <p:nvPr/>
        </p:nvPicPr>
        <p:blipFill>
          <a:blip r:embed="rId4"/>
          <a:stretch>
            <a:fillRect/>
          </a:stretch>
        </p:blipFill>
        <p:spPr>
          <a:xfrm>
            <a:off x="0" y="0"/>
            <a:ext cx="4159338" cy="2054204"/>
          </a:xfrm>
          <a:prstGeom prst="rect">
            <a:avLst/>
          </a:prstGeom>
        </p:spPr>
      </p:pic>
      <p:pic>
        <p:nvPicPr>
          <p:cNvPr id="5" name="图片 4">
            <a:extLst>
              <a:ext uri="{FF2B5EF4-FFF2-40B4-BE49-F238E27FC236}">
                <a16:creationId xmlns:a16="http://schemas.microsoft.com/office/drawing/2014/main" id="{703A0A67-278D-45C8-A1DA-45628BD91795}"/>
              </a:ext>
            </a:extLst>
          </p:cNvPr>
          <p:cNvPicPr>
            <a:picLocks noChangeAspect="1"/>
          </p:cNvPicPr>
          <p:nvPr/>
        </p:nvPicPr>
        <p:blipFill>
          <a:blip r:embed="rId5"/>
          <a:stretch>
            <a:fillRect/>
          </a:stretch>
        </p:blipFill>
        <p:spPr>
          <a:xfrm>
            <a:off x="9982200" y="220901"/>
            <a:ext cx="2209800" cy="2217692"/>
          </a:xfrm>
          <a:prstGeom prst="rect">
            <a:avLst/>
          </a:prstGeom>
        </p:spPr>
      </p:pic>
      <p:pic>
        <p:nvPicPr>
          <p:cNvPr id="6" name="图片 5">
            <a:extLst>
              <a:ext uri="{FF2B5EF4-FFF2-40B4-BE49-F238E27FC236}">
                <a16:creationId xmlns:a16="http://schemas.microsoft.com/office/drawing/2014/main" id="{552E7211-E0D1-4D8C-BD90-38C442620991}"/>
              </a:ext>
            </a:extLst>
          </p:cNvPr>
          <p:cNvPicPr>
            <a:picLocks noChangeAspect="1"/>
          </p:cNvPicPr>
          <p:nvPr/>
        </p:nvPicPr>
        <p:blipFill rotWithShape="1">
          <a:blip r:embed="rId6"/>
          <a:srcRect r="21877" b="5319"/>
          <a:stretch/>
        </p:blipFill>
        <p:spPr>
          <a:xfrm>
            <a:off x="10248900" y="2286645"/>
            <a:ext cx="1943100" cy="4571355"/>
          </a:xfrm>
          <a:prstGeom prst="rect">
            <a:avLst/>
          </a:prstGeom>
        </p:spPr>
      </p:pic>
      <p:pic>
        <p:nvPicPr>
          <p:cNvPr id="7" name="图片 6">
            <a:extLst>
              <a:ext uri="{FF2B5EF4-FFF2-40B4-BE49-F238E27FC236}">
                <a16:creationId xmlns:a16="http://schemas.microsoft.com/office/drawing/2014/main" id="{BA5E5D83-6868-484B-950D-2608C37440B8}"/>
              </a:ext>
            </a:extLst>
          </p:cNvPr>
          <p:cNvPicPr>
            <a:picLocks noChangeAspect="1"/>
          </p:cNvPicPr>
          <p:nvPr/>
        </p:nvPicPr>
        <p:blipFill>
          <a:blip r:embed="rId7"/>
          <a:stretch>
            <a:fillRect/>
          </a:stretch>
        </p:blipFill>
        <p:spPr>
          <a:xfrm>
            <a:off x="6307251" y="4666325"/>
            <a:ext cx="2324229" cy="2179967"/>
          </a:xfrm>
          <a:prstGeom prst="rect">
            <a:avLst/>
          </a:prstGeom>
        </p:spPr>
      </p:pic>
      <p:pic>
        <p:nvPicPr>
          <p:cNvPr id="8" name="图片 7">
            <a:extLst>
              <a:ext uri="{FF2B5EF4-FFF2-40B4-BE49-F238E27FC236}">
                <a16:creationId xmlns:a16="http://schemas.microsoft.com/office/drawing/2014/main" id="{E6968904-5F63-4F94-AD63-46DACE7BBF14}"/>
              </a:ext>
            </a:extLst>
          </p:cNvPr>
          <p:cNvPicPr>
            <a:picLocks noChangeAspect="1"/>
          </p:cNvPicPr>
          <p:nvPr/>
        </p:nvPicPr>
        <p:blipFill>
          <a:blip r:embed="rId8"/>
          <a:stretch>
            <a:fillRect/>
          </a:stretch>
        </p:blipFill>
        <p:spPr>
          <a:xfrm flipH="1">
            <a:off x="1971784" y="1384578"/>
            <a:ext cx="1371719" cy="835224"/>
          </a:xfrm>
          <a:prstGeom prst="rect">
            <a:avLst/>
          </a:prstGeom>
        </p:spPr>
      </p:pic>
      <p:pic>
        <p:nvPicPr>
          <p:cNvPr id="9" name="Picture 8" descr="A close up of a text&#10;&#10;AI-generated content may be incorrect.">
            <a:extLst>
              <a:ext uri="{FF2B5EF4-FFF2-40B4-BE49-F238E27FC236}">
                <a16:creationId xmlns:a16="http://schemas.microsoft.com/office/drawing/2014/main" id="{2E4FDB7D-E843-DC89-ECEC-11A3C3A84CD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76101" y="1715875"/>
            <a:ext cx="9839797" cy="3426249"/>
          </a:xfrm>
          <a:prstGeom prst="rect">
            <a:avLst/>
          </a:prstGeom>
        </p:spPr>
      </p:pic>
    </p:spTree>
    <p:extLst>
      <p:ext uri="{BB962C8B-B14F-4D97-AF65-F5344CB8AC3E}">
        <p14:creationId xmlns:p14="http://schemas.microsoft.com/office/powerpoint/2010/main" val="1478710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blue and pink letters&#10;&#10;AI-generated content may be incorrect.">
            <a:extLst>
              <a:ext uri="{FF2B5EF4-FFF2-40B4-BE49-F238E27FC236}">
                <a16:creationId xmlns:a16="http://schemas.microsoft.com/office/drawing/2014/main" id="{719F5B1C-0185-5C94-225D-13DAA24CA9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0708" y="1984123"/>
            <a:ext cx="9510584" cy="2889754"/>
          </a:xfrm>
          <a:prstGeom prst="rect">
            <a:avLst/>
          </a:prstGeom>
        </p:spPr>
      </p:pic>
    </p:spTree>
    <p:extLst>
      <p:ext uri="{BB962C8B-B14F-4D97-AF65-F5344CB8AC3E}">
        <p14:creationId xmlns:p14="http://schemas.microsoft.com/office/powerpoint/2010/main" val="151302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47177833-FC14-4224-9B79-CBFD9CF49CDB}"/>
              </a:ext>
            </a:extLst>
          </p:cNvPr>
          <p:cNvSpPr txBox="1"/>
          <p:nvPr/>
        </p:nvSpPr>
        <p:spPr>
          <a:xfrm>
            <a:off x="3424630" y="671517"/>
            <a:ext cx="5947064" cy="646282"/>
          </a:xfrm>
          <a:prstGeom prst="rect">
            <a:avLst/>
          </a:prstGeom>
          <a:noFill/>
        </p:spPr>
        <p:txBody>
          <a:bodyPr wrap="square" lIns="91391" tIns="45696" rIns="91391" bIns="45696" rtlCol="0">
            <a:spAutoFit/>
          </a:bodyPr>
          <a:lstStyle/>
          <a:p>
            <a:pPr algn="ctr"/>
            <a:r>
              <a:rPr lang="en-US" sz="3600" b="1" dirty="0">
                <a:solidFill>
                  <a:srgbClr val="097737"/>
                </a:solidFill>
                <a:latin typeface="Arial-Rounded" pitchFamily="34" charset="0"/>
                <a:ea typeface="Arial-Rounded" pitchFamily="34" charset="0"/>
                <a:cs typeface="Arial-Rounded" pitchFamily="34" charset="0"/>
              </a:rPr>
              <a:t>Chúa tể rừng xanh</a:t>
            </a:r>
            <a:endParaRPr lang="en-US" sz="3600" b="1" dirty="0">
              <a:solidFill>
                <a:srgbClr val="097737"/>
              </a:solidFill>
              <a:latin typeface="Arial Rounded MT Bold" pitchFamily="34" charset="0"/>
              <a:ea typeface="Arial-Rounded" pitchFamily="34" charset="0"/>
              <a:cs typeface="Arial-Rounded" pitchFamily="34" charset="0"/>
            </a:endParaRPr>
          </a:p>
        </p:txBody>
      </p:sp>
      <p:sp>
        <p:nvSpPr>
          <p:cNvPr id="26" name="Rectangle 25">
            <a:extLst>
              <a:ext uri="{FF2B5EF4-FFF2-40B4-BE49-F238E27FC236}">
                <a16:creationId xmlns:a16="http://schemas.microsoft.com/office/drawing/2014/main" id="{6845B9F3-8C6E-43CD-AFF2-940C4EE4C087}"/>
              </a:ext>
            </a:extLst>
          </p:cNvPr>
          <p:cNvSpPr/>
          <p:nvPr/>
        </p:nvSpPr>
        <p:spPr>
          <a:xfrm>
            <a:off x="533400" y="1509327"/>
            <a:ext cx="11569390" cy="4031873"/>
          </a:xfrm>
          <a:prstGeom prst="rect">
            <a:avLst/>
          </a:prstGeom>
        </p:spPr>
        <p:txBody>
          <a:bodyPr wrap="square">
            <a:spAutoFit/>
          </a:bodyPr>
          <a:lstStyle/>
          <a:p>
            <a:pPr marL="0" lvl="1" algn="just"/>
            <a:r>
              <a:rPr lang="en-US" sz="3200" dirty="0">
                <a:latin typeface="Arial-Rounded" panose="020B0500000000000000" pitchFamily="34" charset="0"/>
                <a:ea typeface="Arial-Rounded" panose="020B0500000000000000" pitchFamily="34" charset="0"/>
                <a:cs typeface="Arial-Rounded" panose="020B0500000000000000" pitchFamily="34" charset="0"/>
              </a:rPr>
              <a:t>     Hổ là loài thú dữ ăn thịt, và sống trong rừng. Lông hổ thường có màu vàng, pha những vằn đen. Răng sắc nhọn, mắt nhìn rõ mọi vật trong đêm tối. Bốn chân chắc khỏe và có vuốt sắc. Đuôi dài và cứng như roi sắt. Hổ di chuyển nhanh, có thể nhảy xa và săn mồi rất giỏi. Hổ rất khỏe và hung </a:t>
            </a:r>
            <a:r>
              <a:rPr lang="en-US" sz="3200" dirty="0" err="1">
                <a:latin typeface="Arial-Rounded" panose="020B0500000000000000" pitchFamily="34" charset="0"/>
                <a:ea typeface="Arial-Rounded" panose="020B0500000000000000" pitchFamily="34" charset="0"/>
                <a:cs typeface="Arial-Rounded" panose="020B0500000000000000" pitchFamily="34" charset="0"/>
              </a:rPr>
              <a:t>dữ</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a:p>
            <a:pPr marL="0" lvl="1" algn="just"/>
            <a:r>
              <a:rPr lang="en-US" sz="3200" dirty="0">
                <a:latin typeface="Arial-Rounded" panose="020B0500000000000000" pitchFamily="34" charset="0"/>
                <a:ea typeface="Arial-Rounded" panose="020B0500000000000000" pitchFamily="34" charset="0"/>
                <a:cs typeface="Arial-Rounded" panose="020B0500000000000000" pitchFamily="34" charset="0"/>
              </a:rPr>
              <a:t>     Hầu hết các con vật sống trong rừng đều sợ hổ. Vì vậy, hổ được xem là chúa tể rừng </a:t>
            </a:r>
            <a:r>
              <a:rPr lang="en-US" sz="3200" dirty="0" err="1">
                <a:latin typeface="Arial-Rounded" panose="020B0500000000000000" pitchFamily="34" charset="0"/>
                <a:ea typeface="Arial-Rounded" panose="020B0500000000000000" pitchFamily="34" charset="0"/>
                <a:cs typeface="Arial-Rounded" panose="020B0500000000000000" pitchFamily="34" charset="0"/>
              </a:rPr>
              <a:t>xanh</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a:p>
            <a:pPr marL="0" lvl="1" algn="r"/>
            <a:r>
              <a:rPr lang="en-US" sz="3200" dirty="0">
                <a:latin typeface="Arial-Rounded" panose="020B0500000000000000" pitchFamily="34" charset="0"/>
                <a:ea typeface="Arial-Rounded" panose="020B0500000000000000" pitchFamily="34" charset="0"/>
                <a:cs typeface="Arial-Rounded" panose="020B0500000000000000" pitchFamily="34" charset="0"/>
              </a:rPr>
              <a:t>(Theo </a:t>
            </a:r>
            <a:r>
              <a:rPr lang="en-US" sz="3200" i="1" dirty="0" err="1">
                <a:latin typeface="Arial-Rounded" panose="020B0500000000000000" pitchFamily="34" charset="0"/>
                <a:ea typeface="Arial-Rounded" panose="020B0500000000000000" pitchFamily="34" charset="0"/>
                <a:cs typeface="Arial-Rounded" panose="020B0500000000000000" pitchFamily="34" charset="0"/>
              </a:rPr>
              <a:t>Từ</a:t>
            </a:r>
            <a:r>
              <a:rPr lang="en-US" sz="3200" i="1" dirty="0">
                <a:latin typeface="Arial-Rounded" panose="020B0500000000000000" pitchFamily="34" charset="0"/>
                <a:ea typeface="Arial-Rounded" panose="020B0500000000000000" pitchFamily="34" charset="0"/>
                <a:cs typeface="Arial-Rounded" panose="020B0500000000000000" pitchFamily="34" charset="0"/>
              </a:rPr>
              <a:t> điển tranh về các con </a:t>
            </a:r>
            <a:r>
              <a:rPr lang="en-US" sz="3200" i="1" dirty="0" err="1">
                <a:latin typeface="Arial-Rounded" panose="020B0500000000000000" pitchFamily="34" charset="0"/>
                <a:ea typeface="Arial-Rounded" panose="020B0500000000000000" pitchFamily="34" charset="0"/>
                <a:cs typeface="Arial-Rounded" panose="020B0500000000000000" pitchFamily="34" charset="0"/>
              </a:rPr>
              <a:t>vật</a:t>
            </a:r>
            <a:r>
              <a:rPr lang="en-US" sz="3200" i="1" dirty="0">
                <a:latin typeface="Arial-Rounded" panose="020B0500000000000000" pitchFamily="34" charset="0"/>
                <a:ea typeface="Arial-Rounded" panose="020B0500000000000000" pitchFamily="34" charset="0"/>
                <a:cs typeface="Arial-Rounded" panose="020B0500000000000000" pitchFamily="34" charset="0"/>
              </a:rPr>
              <a:t> </a:t>
            </a:r>
            <a:r>
              <a:rPr lang="en-US" sz="3200"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27" name="Cloud 26">
            <a:extLst>
              <a:ext uri="{FF2B5EF4-FFF2-40B4-BE49-F238E27FC236}">
                <a16:creationId xmlns:a16="http://schemas.microsoft.com/office/drawing/2014/main" id="{6D9D96E7-2734-47E8-8D33-913073F7632D}"/>
              </a:ext>
            </a:extLst>
          </p:cNvPr>
          <p:cNvSpPr/>
          <p:nvPr/>
        </p:nvSpPr>
        <p:spPr>
          <a:xfrm>
            <a:off x="9054790" y="306382"/>
            <a:ext cx="3048000" cy="730269"/>
          </a:xfrm>
          <a:prstGeom prst="cloud">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itchFamily="34" charset="0"/>
                <a:ea typeface="Arial-Rounded" pitchFamily="34" charset="0"/>
                <a:cs typeface="Arial-Rounded" pitchFamily="34" charset="0"/>
              </a:rPr>
              <a:t>Đọc mẫu</a:t>
            </a:r>
          </a:p>
        </p:txBody>
      </p:sp>
      <p:pic>
        <p:nvPicPr>
          <p:cNvPr id="28" name="Picture 2">
            <a:extLst>
              <a:ext uri="{FF2B5EF4-FFF2-40B4-BE49-F238E27FC236}">
                <a16:creationId xmlns:a16="http://schemas.microsoft.com/office/drawing/2014/main" id="{5DFA1D48-45F1-4763-9D6A-2054388F110A}"/>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23515" y1="88889" x2="30322" y2="9788"/>
                        <a14:foregroundMark x1="27228" y1="53704" x2="42946" y2="50794"/>
                        <a14:foregroundMark x1="31807" y1="20106" x2="67574" y2="15873"/>
                        <a14:foregroundMark x1="71535" y1="12169" x2="71040" y2="41005"/>
                        <a14:foregroundMark x1="80198" y1="48148" x2="89851" y2="11905"/>
                        <a14:foregroundMark x1="74010" y1="15608" x2="87624" y2="14550"/>
                        <a14:foregroundMark x1="86634" y1="38360" x2="89480" y2="69841"/>
                        <a14:foregroundMark x1="26361" y1="84392" x2="35891" y2="75926"/>
                        <a14:foregroundMark x1="38119" y1="81746" x2="64480" y2="72487"/>
                        <a14:foregroundMark x1="62624" y1="20370" x2="64356" y2="41534"/>
                        <a14:foregroundMark x1="63119" y1="75397" x2="89480" y2="73810"/>
                        <a14:foregroundMark x1="35767" y1="26190" x2="42946" y2="45503"/>
                      </a14:backgroundRemoval>
                    </a14:imgEffect>
                  </a14:imgLayer>
                </a14:imgProps>
              </a:ext>
              <a:ext uri="{28A0092B-C50C-407E-A947-70E740481C1C}">
                <a14:useLocalDpi xmlns:a14="http://schemas.microsoft.com/office/drawing/2010/main" val="0"/>
              </a:ext>
            </a:extLst>
          </a:blip>
          <a:srcRect l="19954" t="2942" r="9891" b="6819"/>
          <a:stretch/>
        </p:blipFill>
        <p:spPr bwMode="auto">
          <a:xfrm>
            <a:off x="1290933" y="5023347"/>
            <a:ext cx="3402981" cy="208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Đọc_ Chúa tể rừng xanh_HTS">
            <a:hlinkClick r:id="" action="ppaction://media"/>
            <a:extLst>
              <a:ext uri="{FF2B5EF4-FFF2-40B4-BE49-F238E27FC236}">
                <a16:creationId xmlns:a16="http://schemas.microsoft.com/office/drawing/2014/main" id="{37D10A30-5605-44E0-A61F-ED078967657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60556" y="6068122"/>
            <a:ext cx="609600" cy="609600"/>
          </a:xfrm>
          <a:prstGeom prst="rect">
            <a:avLst/>
          </a:prstGeom>
        </p:spPr>
      </p:pic>
    </p:spTree>
    <p:extLst>
      <p:ext uri="{BB962C8B-B14F-4D97-AF65-F5344CB8AC3E}">
        <p14:creationId xmlns:p14="http://schemas.microsoft.com/office/powerpoint/2010/main" val="3370405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37792"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9"/>
                </p:tgtEl>
              </p:cMediaNode>
            </p:audio>
          </p:childTnLst>
        </p:cTn>
      </p:par>
    </p:tnLst>
    <p:bldLst>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8740EAD-07F0-4586-8458-06E76F88704B}"/>
              </a:ext>
            </a:extLst>
          </p:cNvPr>
          <p:cNvSpPr/>
          <p:nvPr/>
        </p:nvSpPr>
        <p:spPr>
          <a:xfrm>
            <a:off x="1" y="6684209"/>
            <a:ext cx="12192000" cy="1737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3" name="Rectangle 12">
            <a:extLst>
              <a:ext uri="{FF2B5EF4-FFF2-40B4-BE49-F238E27FC236}">
                <a16:creationId xmlns:a16="http://schemas.microsoft.com/office/drawing/2014/main" id="{8A9CD7AB-0400-4E76-8F7C-B0DB77A565DA}"/>
              </a:ext>
            </a:extLst>
          </p:cNvPr>
          <p:cNvSpPr/>
          <p:nvPr/>
        </p:nvSpPr>
        <p:spPr>
          <a:xfrm>
            <a:off x="-13855" y="13855"/>
            <a:ext cx="12192000" cy="17379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
        <p:nvSpPr>
          <p:cNvPr id="14" name="TextBox 13">
            <a:extLst>
              <a:ext uri="{FF2B5EF4-FFF2-40B4-BE49-F238E27FC236}">
                <a16:creationId xmlns:a16="http://schemas.microsoft.com/office/drawing/2014/main" id="{7C942B56-C60E-48C6-A341-C7A7C8725DD3}"/>
              </a:ext>
            </a:extLst>
          </p:cNvPr>
          <p:cNvSpPr txBox="1"/>
          <p:nvPr/>
        </p:nvSpPr>
        <p:spPr>
          <a:xfrm>
            <a:off x="4260879" y="1386703"/>
            <a:ext cx="4296267" cy="584739"/>
          </a:xfrm>
          <a:prstGeom prst="rect">
            <a:avLst/>
          </a:prstGeom>
          <a:solidFill>
            <a:srgbClr val="92D050"/>
          </a:solidFill>
        </p:spPr>
        <p:txBody>
          <a:bodyPr wrap="square" lIns="91403" tIns="45702" rIns="91403" bIns="45702" rtlCol="0">
            <a:spAutoFit/>
          </a:bodyPr>
          <a:lstStyle/>
          <a:p>
            <a:pPr algn="ctr"/>
            <a:r>
              <a:rPr lang="en-US" sz="3200" b="1" dirty="0">
                <a:latin typeface="Arial-Rounded" pitchFamily="34" charset="0"/>
                <a:ea typeface="Arial-Rounded" pitchFamily="34" charset="0"/>
                <a:cs typeface="Arial-Rounded" pitchFamily="34" charset="0"/>
              </a:rPr>
              <a:t>Luyện đọc câu dài:</a:t>
            </a:r>
          </a:p>
        </p:txBody>
      </p:sp>
      <p:pic>
        <p:nvPicPr>
          <p:cNvPr id="15" name="Picture 2">
            <a:extLst>
              <a:ext uri="{FF2B5EF4-FFF2-40B4-BE49-F238E27FC236}">
                <a16:creationId xmlns:a16="http://schemas.microsoft.com/office/drawing/2014/main" id="{79372190-BDF3-41F6-BAB8-C8A6E63F33F4}"/>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23515" y1="88889" x2="30322" y2="9788"/>
                        <a14:foregroundMark x1="27228" y1="53704" x2="42946" y2="50794"/>
                        <a14:foregroundMark x1="31807" y1="20106" x2="67574" y2="15873"/>
                        <a14:foregroundMark x1="71535" y1="12169" x2="71040" y2="41005"/>
                        <a14:foregroundMark x1="80198" y1="48148" x2="89851" y2="11905"/>
                        <a14:foregroundMark x1="74010" y1="15608" x2="87624" y2="14550"/>
                        <a14:foregroundMark x1="86634" y1="38360" x2="89480" y2="69841"/>
                        <a14:foregroundMark x1="26361" y1="84392" x2="35891" y2="75926"/>
                        <a14:foregroundMark x1="38119" y1="81746" x2="64480" y2="72487"/>
                        <a14:foregroundMark x1="62624" y1="20370" x2="64356" y2="41534"/>
                        <a14:foregroundMark x1="63119" y1="75397" x2="89480" y2="73810"/>
                        <a14:foregroundMark x1="35767" y1="26190" x2="42946" y2="45503"/>
                      </a14:backgroundRemoval>
                    </a14:imgEffect>
                  </a14:imgLayer>
                </a14:imgProps>
              </a:ext>
              <a:ext uri="{28A0092B-C50C-407E-A947-70E740481C1C}">
                <a14:useLocalDpi xmlns:a14="http://schemas.microsoft.com/office/drawing/2010/main" val="0"/>
              </a:ext>
            </a:extLst>
          </a:blip>
          <a:srcRect l="19954" t="2942" r="9891" b="6819"/>
          <a:stretch/>
        </p:blipFill>
        <p:spPr bwMode="auto">
          <a:xfrm>
            <a:off x="828907" y="5324936"/>
            <a:ext cx="5029201" cy="1446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a:extLst>
              <a:ext uri="{FF2B5EF4-FFF2-40B4-BE49-F238E27FC236}">
                <a16:creationId xmlns:a16="http://schemas.microsoft.com/office/drawing/2014/main" id="{1942439B-75DA-47B4-9B3B-B9584A4FC580}"/>
              </a:ext>
            </a:extLst>
          </p:cNvPr>
          <p:cNvSpPr/>
          <p:nvPr/>
        </p:nvSpPr>
        <p:spPr>
          <a:xfrm>
            <a:off x="952501" y="2358709"/>
            <a:ext cx="10287000" cy="1077218"/>
          </a:xfrm>
          <a:prstGeom prst="rect">
            <a:avLst/>
          </a:prstGeom>
        </p:spPr>
        <p:txBody>
          <a:bodyPr wrap="square">
            <a:spAutoFit/>
          </a:bodyPr>
          <a:lstStyle/>
          <a:p>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Hổ là loài thú dữ ăn thịt, và sống trong rừng.  Lông hổ thường có màu vàng, pha những vằn đen. </a:t>
            </a:r>
            <a:endParaRPr lang="en-US" dirty="0"/>
          </a:p>
        </p:txBody>
      </p:sp>
      <p:cxnSp>
        <p:nvCxnSpPr>
          <p:cNvPr id="17" name="Straight Connector 16">
            <a:extLst>
              <a:ext uri="{FF2B5EF4-FFF2-40B4-BE49-F238E27FC236}">
                <a16:creationId xmlns:a16="http://schemas.microsoft.com/office/drawing/2014/main" id="{16B6D4E0-E426-45CE-9C1F-126A85502200}"/>
              </a:ext>
            </a:extLst>
          </p:cNvPr>
          <p:cNvCxnSpPr/>
          <p:nvPr/>
        </p:nvCxnSpPr>
        <p:spPr>
          <a:xfrm flipH="1">
            <a:off x="5907012" y="235870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BCE2E831-573C-4C3A-86A4-F22F81714054}"/>
              </a:ext>
            </a:extLst>
          </p:cNvPr>
          <p:cNvGrpSpPr/>
          <p:nvPr/>
        </p:nvGrpSpPr>
        <p:grpSpPr>
          <a:xfrm>
            <a:off x="9646693" y="2368660"/>
            <a:ext cx="98712" cy="435617"/>
            <a:chOff x="2590800" y="2272159"/>
            <a:chExt cx="98712" cy="435617"/>
          </a:xfrm>
        </p:grpSpPr>
        <p:cxnSp>
          <p:nvCxnSpPr>
            <p:cNvPr id="19" name="Straight Connector 18">
              <a:extLst>
                <a:ext uri="{FF2B5EF4-FFF2-40B4-BE49-F238E27FC236}">
                  <a16:creationId xmlns:a16="http://schemas.microsoft.com/office/drawing/2014/main" id="{07B00E0A-17E8-431B-8676-00550F7CFA6F}"/>
                </a:ext>
              </a:extLst>
            </p:cNvPr>
            <p:cNvCxnSpPr/>
            <p:nvPr/>
          </p:nvCxnSpPr>
          <p:spPr>
            <a:xfrm flipH="1">
              <a:off x="2590800" y="227215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5CB76E3-277E-4DB7-B174-ECD3BA8DC3BB}"/>
                </a:ext>
              </a:extLst>
            </p:cNvPr>
            <p:cNvCxnSpPr/>
            <p:nvPr/>
          </p:nvCxnSpPr>
          <p:spPr>
            <a:xfrm flipH="1">
              <a:off x="2651412" y="228255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id="{E4F7EB05-86B5-4BDA-A600-5817C54D7DC4}"/>
              </a:ext>
            </a:extLst>
          </p:cNvPr>
          <p:cNvCxnSpPr/>
          <p:nvPr/>
        </p:nvCxnSpPr>
        <p:spPr>
          <a:xfrm flipH="1">
            <a:off x="5559116" y="2955276"/>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838AEC1E-23BE-42E2-9B8F-DB3FF5C65909}"/>
              </a:ext>
            </a:extLst>
          </p:cNvPr>
          <p:cNvGrpSpPr/>
          <p:nvPr/>
        </p:nvGrpSpPr>
        <p:grpSpPr>
          <a:xfrm>
            <a:off x="9349992" y="2922144"/>
            <a:ext cx="98712" cy="435617"/>
            <a:chOff x="2590800" y="2272159"/>
            <a:chExt cx="98712" cy="435617"/>
          </a:xfrm>
        </p:grpSpPr>
        <p:cxnSp>
          <p:nvCxnSpPr>
            <p:cNvPr id="23" name="Straight Connector 22">
              <a:extLst>
                <a:ext uri="{FF2B5EF4-FFF2-40B4-BE49-F238E27FC236}">
                  <a16:creationId xmlns:a16="http://schemas.microsoft.com/office/drawing/2014/main" id="{B6A3E141-60DB-4E6F-ABEB-0D4220341981}"/>
                </a:ext>
              </a:extLst>
            </p:cNvPr>
            <p:cNvCxnSpPr/>
            <p:nvPr/>
          </p:nvCxnSpPr>
          <p:spPr>
            <a:xfrm flipH="1">
              <a:off x="2590800" y="2272159"/>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0C25B3A-C024-4D02-B98C-AAAFEF6A4AB6}"/>
                </a:ext>
              </a:extLst>
            </p:cNvPr>
            <p:cNvCxnSpPr/>
            <p:nvPr/>
          </p:nvCxnSpPr>
          <p:spPr>
            <a:xfrm flipH="1">
              <a:off x="2651412" y="2282551"/>
              <a:ext cx="38100" cy="42522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361855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pc\Desktop\春游\ee5a6820931b74870b32ad568a60d0a0.pngee5a6820931b74870b32ad568a60d0a0">
            <a:extLst>
              <a:ext uri="{FF2B5EF4-FFF2-40B4-BE49-F238E27FC236}">
                <a16:creationId xmlns:a16="http://schemas.microsoft.com/office/drawing/2014/main" id="{3F24092F-1C15-43C9-9DF8-CF3C02F7A4AC}"/>
              </a:ext>
            </a:extLst>
          </p:cNvPr>
          <p:cNvPicPr/>
          <p:nvPr/>
        </p:nvPicPr>
        <p:blipFill>
          <a:blip r:embed="rId3"/>
          <a:srcRect/>
          <a:stretch>
            <a:fillRect/>
          </a:stretch>
        </p:blipFill>
        <p:spPr>
          <a:xfrm>
            <a:off x="889783" y="4332880"/>
            <a:ext cx="3728720" cy="2439670"/>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44DCF450-BE73-4703-BCCB-4377E1AEB557}"/>
              </a:ext>
            </a:extLst>
          </p:cNvPr>
          <p:cNvSpPr txBox="1"/>
          <p:nvPr/>
        </p:nvSpPr>
        <p:spPr>
          <a:xfrm>
            <a:off x="4415883" y="934246"/>
            <a:ext cx="4137102" cy="646331"/>
          </a:xfrm>
          <a:prstGeom prst="rect">
            <a:avLst/>
          </a:prstGeom>
          <a:noFill/>
        </p:spPr>
        <p:txBody>
          <a:bodyPr wrap="square" rtlCol="0">
            <a:spAutoFit/>
          </a:bodyPr>
          <a:lstStyle/>
          <a:p>
            <a:r>
              <a:rPr lang="en-US" sz="3600" b="1" dirty="0" err="1">
                <a:solidFill>
                  <a:srgbClr val="097737"/>
                </a:solidFill>
              </a:rPr>
              <a:t>Giải</a:t>
            </a:r>
            <a:r>
              <a:rPr lang="en-US" sz="3600" b="1" dirty="0">
                <a:solidFill>
                  <a:srgbClr val="097737"/>
                </a:solidFill>
              </a:rPr>
              <a:t> </a:t>
            </a:r>
            <a:r>
              <a:rPr lang="en-US" sz="3600" b="1" dirty="0" err="1">
                <a:solidFill>
                  <a:srgbClr val="097737"/>
                </a:solidFill>
              </a:rPr>
              <a:t>nghĩa</a:t>
            </a:r>
            <a:r>
              <a:rPr lang="en-US" sz="3600" b="1" dirty="0">
                <a:solidFill>
                  <a:srgbClr val="097737"/>
                </a:solidFill>
              </a:rPr>
              <a:t> </a:t>
            </a:r>
            <a:r>
              <a:rPr lang="en-US" sz="3600" b="1" dirty="0" err="1">
                <a:solidFill>
                  <a:srgbClr val="097737"/>
                </a:solidFill>
              </a:rPr>
              <a:t>từ</a:t>
            </a:r>
            <a:r>
              <a:rPr lang="en-US" sz="3600" b="1" dirty="0">
                <a:solidFill>
                  <a:srgbClr val="097737"/>
                </a:solidFill>
              </a:rPr>
              <a:t> </a:t>
            </a:r>
            <a:r>
              <a:rPr lang="en-US" sz="3600" b="1" dirty="0" err="1">
                <a:solidFill>
                  <a:srgbClr val="097737"/>
                </a:solidFill>
              </a:rPr>
              <a:t>ngữ</a:t>
            </a:r>
            <a:endParaRPr lang="en-US" sz="3600" b="1" dirty="0">
              <a:solidFill>
                <a:srgbClr val="097737"/>
              </a:solidFill>
            </a:endParaRPr>
          </a:p>
        </p:txBody>
      </p:sp>
      <p:sp>
        <p:nvSpPr>
          <p:cNvPr id="20" name="TextBox 19">
            <a:extLst>
              <a:ext uri="{FF2B5EF4-FFF2-40B4-BE49-F238E27FC236}">
                <a16:creationId xmlns:a16="http://schemas.microsoft.com/office/drawing/2014/main" id="{CC077022-C05D-4C6D-A958-DC12C1E8EE15}"/>
              </a:ext>
            </a:extLst>
          </p:cNvPr>
          <p:cNvSpPr txBox="1"/>
          <p:nvPr/>
        </p:nvSpPr>
        <p:spPr>
          <a:xfrm>
            <a:off x="1577897" y="2449206"/>
            <a:ext cx="4165677" cy="1754326"/>
          </a:xfrm>
          <a:prstGeom prst="rect">
            <a:avLst/>
          </a:prstGeom>
          <a:noFill/>
        </p:spPr>
        <p:txBody>
          <a:bodyPr wrap="square">
            <a:spAutoFit/>
          </a:bodyPr>
          <a:lstStyle/>
          <a:p>
            <a:pPr algn="just"/>
            <a:r>
              <a:rPr lang="en-US" sz="3600" b="0" i="0" dirty="0" err="1">
                <a:solidFill>
                  <a:schemeClr val="accent1"/>
                </a:solidFill>
                <a:effectLst/>
                <a:latin typeface="+mj-lt"/>
              </a:rPr>
              <a:t>Chúa</a:t>
            </a:r>
            <a:r>
              <a:rPr lang="en-US" sz="3600" b="0" i="0" dirty="0">
                <a:solidFill>
                  <a:schemeClr val="accent1"/>
                </a:solidFill>
                <a:effectLst/>
                <a:latin typeface="+mj-lt"/>
              </a:rPr>
              <a:t> </a:t>
            </a:r>
            <a:r>
              <a:rPr lang="en-US" sz="3600" b="0" i="0" dirty="0" err="1">
                <a:solidFill>
                  <a:schemeClr val="accent1"/>
                </a:solidFill>
                <a:effectLst/>
                <a:latin typeface="+mj-lt"/>
              </a:rPr>
              <a:t>tể</a:t>
            </a:r>
            <a:r>
              <a:rPr lang="en-US" sz="3600" b="0" i="0" dirty="0">
                <a:solidFill>
                  <a:schemeClr val="accent1"/>
                </a:solidFill>
                <a:effectLst/>
                <a:latin typeface="+mj-lt"/>
              </a:rPr>
              <a:t>: </a:t>
            </a:r>
            <a:r>
              <a:rPr lang="en-US" sz="3600" b="0" i="0" dirty="0" err="1">
                <a:solidFill>
                  <a:srgbClr val="002060"/>
                </a:solidFill>
                <a:effectLst/>
                <a:latin typeface="+mj-lt"/>
              </a:rPr>
              <a:t>là</a:t>
            </a:r>
            <a:r>
              <a:rPr lang="en-US" sz="3600" b="0" i="0" dirty="0">
                <a:solidFill>
                  <a:srgbClr val="002060"/>
                </a:solidFill>
                <a:effectLst/>
                <a:latin typeface="+mj-lt"/>
              </a:rPr>
              <a:t> </a:t>
            </a:r>
            <a:r>
              <a:rPr lang="en-US" sz="3600" b="0" i="0" dirty="0" err="1">
                <a:solidFill>
                  <a:srgbClr val="002060"/>
                </a:solidFill>
                <a:effectLst/>
                <a:latin typeface="+mj-lt"/>
              </a:rPr>
              <a:t>kẻ</a:t>
            </a:r>
            <a:r>
              <a:rPr lang="en-US" sz="3600" b="0" i="0" dirty="0">
                <a:solidFill>
                  <a:srgbClr val="002060"/>
                </a:solidFill>
                <a:effectLst/>
                <a:latin typeface="+mj-lt"/>
              </a:rPr>
              <a:t> </a:t>
            </a:r>
            <a:r>
              <a:rPr lang="en-US" sz="3600" b="0" i="0" dirty="0" err="1">
                <a:solidFill>
                  <a:srgbClr val="002060"/>
                </a:solidFill>
                <a:effectLst/>
                <a:latin typeface="+mj-lt"/>
              </a:rPr>
              <a:t>nắm</a:t>
            </a:r>
            <a:r>
              <a:rPr lang="en-US" sz="3600" b="0" i="0" dirty="0">
                <a:solidFill>
                  <a:srgbClr val="002060"/>
                </a:solidFill>
                <a:effectLst/>
                <a:latin typeface="+mj-lt"/>
              </a:rPr>
              <a:t> </a:t>
            </a:r>
            <a:r>
              <a:rPr lang="en-US" sz="3600" b="0" i="0" dirty="0" err="1">
                <a:solidFill>
                  <a:srgbClr val="002060"/>
                </a:solidFill>
                <a:effectLst/>
                <a:latin typeface="+mj-lt"/>
              </a:rPr>
              <a:t>toàn</a:t>
            </a:r>
            <a:r>
              <a:rPr lang="en-US" sz="3600" b="0" i="0" dirty="0">
                <a:solidFill>
                  <a:srgbClr val="002060"/>
                </a:solidFill>
                <a:effectLst/>
                <a:latin typeface="+mj-lt"/>
              </a:rPr>
              <a:t> </a:t>
            </a:r>
            <a:r>
              <a:rPr lang="en-US" sz="3600" b="0" i="0" dirty="0" err="1">
                <a:solidFill>
                  <a:srgbClr val="002060"/>
                </a:solidFill>
                <a:effectLst/>
                <a:latin typeface="+mj-lt"/>
              </a:rPr>
              <a:t>bộ</a:t>
            </a:r>
            <a:r>
              <a:rPr lang="en-US" sz="3600" b="0" i="0" dirty="0">
                <a:solidFill>
                  <a:srgbClr val="002060"/>
                </a:solidFill>
                <a:effectLst/>
                <a:latin typeface="+mj-lt"/>
              </a:rPr>
              <a:t> </a:t>
            </a:r>
            <a:r>
              <a:rPr lang="en-US" sz="3600" b="0" i="0" dirty="0" err="1">
                <a:solidFill>
                  <a:srgbClr val="002060"/>
                </a:solidFill>
                <a:effectLst/>
                <a:latin typeface="+mj-lt"/>
              </a:rPr>
              <a:t>quyền</a:t>
            </a:r>
            <a:r>
              <a:rPr lang="en-US" sz="3600" b="0" i="0" dirty="0">
                <a:solidFill>
                  <a:srgbClr val="002060"/>
                </a:solidFill>
                <a:effectLst/>
                <a:latin typeface="+mj-lt"/>
              </a:rPr>
              <a:t> </a:t>
            </a:r>
            <a:r>
              <a:rPr lang="en-US" sz="3600" b="0" i="0" dirty="0" err="1">
                <a:solidFill>
                  <a:srgbClr val="002060"/>
                </a:solidFill>
                <a:effectLst/>
                <a:latin typeface="+mj-lt"/>
              </a:rPr>
              <a:t>thống</a:t>
            </a:r>
            <a:r>
              <a:rPr lang="en-US" sz="3600" b="0" i="0" dirty="0">
                <a:solidFill>
                  <a:srgbClr val="002060"/>
                </a:solidFill>
                <a:effectLst/>
                <a:latin typeface="+mj-lt"/>
              </a:rPr>
              <a:t> </a:t>
            </a:r>
            <a:r>
              <a:rPr lang="en-US" sz="3600" b="0" i="0" dirty="0" err="1">
                <a:solidFill>
                  <a:srgbClr val="002060"/>
                </a:solidFill>
                <a:effectLst/>
                <a:latin typeface="+mj-lt"/>
              </a:rPr>
              <a:t>trị</a:t>
            </a:r>
            <a:r>
              <a:rPr lang="en-US" sz="3600" b="0" i="0" dirty="0">
                <a:solidFill>
                  <a:srgbClr val="002060"/>
                </a:solidFill>
                <a:effectLst/>
                <a:latin typeface="+mj-lt"/>
              </a:rPr>
              <a:t>, </a:t>
            </a:r>
            <a:r>
              <a:rPr lang="en-US" sz="3600" b="0" i="0" dirty="0" err="1">
                <a:solidFill>
                  <a:srgbClr val="002060"/>
                </a:solidFill>
                <a:effectLst/>
                <a:latin typeface="+mj-lt"/>
              </a:rPr>
              <a:t>quyền</a:t>
            </a:r>
            <a:r>
              <a:rPr lang="en-US" sz="3600" b="0" i="0" dirty="0">
                <a:solidFill>
                  <a:srgbClr val="002060"/>
                </a:solidFill>
                <a:effectLst/>
                <a:latin typeface="+mj-lt"/>
              </a:rPr>
              <a:t> chi </a:t>
            </a:r>
            <a:r>
              <a:rPr lang="en-US" sz="3600" b="0" i="0" dirty="0" err="1">
                <a:solidFill>
                  <a:srgbClr val="002060"/>
                </a:solidFill>
                <a:effectLst/>
                <a:latin typeface="+mj-lt"/>
              </a:rPr>
              <a:t>phối</a:t>
            </a:r>
            <a:r>
              <a:rPr lang="en-US" sz="3600" b="0" i="0" dirty="0">
                <a:solidFill>
                  <a:srgbClr val="002060"/>
                </a:solidFill>
                <a:effectLst/>
                <a:latin typeface="+mj-lt"/>
              </a:rPr>
              <a:t>.</a:t>
            </a:r>
            <a:endParaRPr lang="en-US" sz="3600" dirty="0">
              <a:solidFill>
                <a:srgbClr val="002060"/>
              </a:solidFill>
              <a:latin typeface="+mj-lt"/>
            </a:endParaRPr>
          </a:p>
        </p:txBody>
      </p:sp>
      <p:sp>
        <p:nvSpPr>
          <p:cNvPr id="21" name="Rectangle: Rounded Corners 20">
            <a:extLst>
              <a:ext uri="{FF2B5EF4-FFF2-40B4-BE49-F238E27FC236}">
                <a16:creationId xmlns:a16="http://schemas.microsoft.com/office/drawing/2014/main" id="{7AD065B9-51B1-4977-87F1-858F87D61875}"/>
              </a:ext>
            </a:extLst>
          </p:cNvPr>
          <p:cNvSpPr/>
          <p:nvPr/>
        </p:nvSpPr>
        <p:spPr>
          <a:xfrm>
            <a:off x="1193181" y="1953052"/>
            <a:ext cx="4694663" cy="2537094"/>
          </a:xfrm>
          <a:prstGeom prst="roundRect">
            <a:avLst/>
          </a:prstGeom>
          <a:noFill/>
          <a:ln>
            <a:solidFill>
              <a:srgbClr val="09773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1001 thắc mắc: Vì sao hổ dễ dàng phát hiện con mồi ngay cả trong bóng tối?">
            <a:extLst>
              <a:ext uri="{FF2B5EF4-FFF2-40B4-BE49-F238E27FC236}">
                <a16:creationId xmlns:a16="http://schemas.microsoft.com/office/drawing/2014/main" id="{6A8B22F1-6172-4A15-885C-50F17ED85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8659" y="1881200"/>
            <a:ext cx="4833558" cy="2537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9687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050"/>
                                        </p:tgtEl>
                                        <p:attrNameLst>
                                          <p:attrName>style.visibility</p:attrName>
                                        </p:attrNameLst>
                                      </p:cBhvr>
                                      <p:to>
                                        <p:strVal val="visible"/>
                                      </p:to>
                                    </p:set>
                                    <p:animEffect transition="in" filter="fade">
                                      <p:cBhvr>
                                        <p:cTn id="19" dur="1000"/>
                                        <p:tgtEl>
                                          <p:spTgt spid="2050"/>
                                        </p:tgtEl>
                                      </p:cBhvr>
                                    </p:animEffect>
                                    <p:anim calcmode="lin" valueType="num">
                                      <p:cBhvr>
                                        <p:cTn id="20" dur="1000" fill="hold"/>
                                        <p:tgtEl>
                                          <p:spTgt spid="2050"/>
                                        </p:tgtEl>
                                        <p:attrNameLst>
                                          <p:attrName>ppt_x</p:attrName>
                                        </p:attrNameLst>
                                      </p:cBhvr>
                                      <p:tavLst>
                                        <p:tav tm="0">
                                          <p:val>
                                            <p:strVal val="#ppt_x"/>
                                          </p:val>
                                        </p:tav>
                                        <p:tav tm="100000">
                                          <p:val>
                                            <p:strVal val="#ppt_x"/>
                                          </p:val>
                                        </p:tav>
                                      </p:tavLst>
                                    </p:anim>
                                    <p:anim calcmode="lin" valueType="num">
                                      <p:cBhvr>
                                        <p:cTn id="21"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pc\Desktop\春游\ee5a6820931b74870b32ad568a60d0a0.pngee5a6820931b74870b32ad568a60d0a0">
            <a:extLst>
              <a:ext uri="{FF2B5EF4-FFF2-40B4-BE49-F238E27FC236}">
                <a16:creationId xmlns:a16="http://schemas.microsoft.com/office/drawing/2014/main" id="{3F24092F-1C15-43C9-9DF8-CF3C02F7A4AC}"/>
              </a:ext>
            </a:extLst>
          </p:cNvPr>
          <p:cNvPicPr/>
          <p:nvPr/>
        </p:nvPicPr>
        <p:blipFill>
          <a:blip r:embed="rId3"/>
          <a:srcRect/>
          <a:stretch>
            <a:fillRect/>
          </a:stretch>
        </p:blipFill>
        <p:spPr>
          <a:xfrm>
            <a:off x="889783" y="4332880"/>
            <a:ext cx="3728720" cy="2439670"/>
          </a:xfrm>
          <a:prstGeom prst="rect">
            <a:avLst/>
          </a:prstGeom>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44DCF450-BE73-4703-BCCB-4377E1AEB557}"/>
              </a:ext>
            </a:extLst>
          </p:cNvPr>
          <p:cNvSpPr txBox="1"/>
          <p:nvPr/>
        </p:nvSpPr>
        <p:spPr>
          <a:xfrm>
            <a:off x="4415883" y="934246"/>
            <a:ext cx="4137102" cy="584775"/>
          </a:xfrm>
          <a:prstGeom prst="rect">
            <a:avLst/>
          </a:prstGeom>
          <a:noFill/>
        </p:spPr>
        <p:txBody>
          <a:bodyPr wrap="square" rtlCol="0">
            <a:spAutoFit/>
          </a:bodyPr>
          <a:lstStyle/>
          <a:p>
            <a:r>
              <a:rPr lang="en-US" sz="3200" b="1" dirty="0" err="1">
                <a:solidFill>
                  <a:srgbClr val="097737"/>
                </a:solidFill>
              </a:rPr>
              <a:t>Giải</a:t>
            </a:r>
            <a:r>
              <a:rPr lang="en-US" sz="3200" b="1" dirty="0">
                <a:solidFill>
                  <a:srgbClr val="097737"/>
                </a:solidFill>
              </a:rPr>
              <a:t> </a:t>
            </a:r>
            <a:r>
              <a:rPr lang="en-US" sz="3200" b="1" dirty="0" err="1">
                <a:solidFill>
                  <a:srgbClr val="097737"/>
                </a:solidFill>
              </a:rPr>
              <a:t>nghĩa</a:t>
            </a:r>
            <a:r>
              <a:rPr lang="en-US" sz="3200" b="1" dirty="0">
                <a:solidFill>
                  <a:srgbClr val="097737"/>
                </a:solidFill>
              </a:rPr>
              <a:t> </a:t>
            </a:r>
            <a:r>
              <a:rPr lang="en-US" sz="3200" b="1" dirty="0" err="1">
                <a:solidFill>
                  <a:srgbClr val="097737"/>
                </a:solidFill>
              </a:rPr>
              <a:t>từ</a:t>
            </a:r>
            <a:r>
              <a:rPr lang="en-US" sz="3200" b="1" dirty="0">
                <a:solidFill>
                  <a:srgbClr val="097737"/>
                </a:solidFill>
              </a:rPr>
              <a:t> </a:t>
            </a:r>
            <a:r>
              <a:rPr lang="en-US" sz="3200" b="1" dirty="0" err="1">
                <a:solidFill>
                  <a:srgbClr val="097737"/>
                </a:solidFill>
              </a:rPr>
              <a:t>ngữ</a:t>
            </a:r>
            <a:endParaRPr lang="en-US" sz="3200" b="1" dirty="0">
              <a:solidFill>
                <a:srgbClr val="097737"/>
              </a:solidFill>
            </a:endParaRPr>
          </a:p>
        </p:txBody>
      </p:sp>
      <p:pic>
        <p:nvPicPr>
          <p:cNvPr id="1026" name="Picture 2" descr="Vuốt hổ - Móng vuốt của hổ dài bao nhiêu ? Vì sao móng hổ lại có giá đắt  đến vậy ? THẾ GIỚI ƠI - YouTube">
            <a:extLst>
              <a:ext uri="{FF2B5EF4-FFF2-40B4-BE49-F238E27FC236}">
                <a16:creationId xmlns:a16="http://schemas.microsoft.com/office/drawing/2014/main" id="{BD7256B2-3111-4F77-9D7B-62D4B08C9E3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68068" y="1954155"/>
            <a:ext cx="4574647" cy="257323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Rounded Corners 20">
            <a:extLst>
              <a:ext uri="{FF2B5EF4-FFF2-40B4-BE49-F238E27FC236}">
                <a16:creationId xmlns:a16="http://schemas.microsoft.com/office/drawing/2014/main" id="{7AD065B9-51B1-4977-87F1-858F87D61875}"/>
              </a:ext>
            </a:extLst>
          </p:cNvPr>
          <p:cNvSpPr/>
          <p:nvPr/>
        </p:nvSpPr>
        <p:spPr>
          <a:xfrm>
            <a:off x="1341865" y="1990300"/>
            <a:ext cx="4694663" cy="2537094"/>
          </a:xfrm>
          <a:prstGeom prst="roundRect">
            <a:avLst/>
          </a:prstGeom>
          <a:noFill/>
          <a:ln>
            <a:solidFill>
              <a:srgbClr val="09773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accent1"/>
                </a:solidFill>
              </a:rPr>
              <a:t>Vuốt</a:t>
            </a:r>
            <a:r>
              <a:rPr lang="en-US" sz="2800" dirty="0">
                <a:solidFill>
                  <a:schemeClr val="accent1"/>
                </a:solidFill>
              </a:rPr>
              <a:t>: </a:t>
            </a:r>
            <a:r>
              <a:rPr lang="vi-VN" sz="2800" dirty="0">
                <a:solidFill>
                  <a:schemeClr val="tx1"/>
                </a:solidFill>
              </a:rPr>
              <a:t>những cái móng cong, có đầu nhọn, được tìm thấy ở phần cuối của một ngón chân hoặc ngón tay trong hầu hết các loài động vật</a:t>
            </a:r>
            <a:endParaRPr lang="en-US" sz="2800" dirty="0">
              <a:solidFill>
                <a:schemeClr val="tx1"/>
              </a:solidFill>
            </a:endParaRPr>
          </a:p>
        </p:txBody>
      </p:sp>
    </p:spTree>
    <p:extLst>
      <p:ext uri="{BB962C8B-B14F-4D97-AF65-F5344CB8AC3E}">
        <p14:creationId xmlns:p14="http://schemas.microsoft.com/office/powerpoint/2010/main" val="7338266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1000"/>
                                        <p:tgtEl>
                                          <p:spTgt spid="1026"/>
                                        </p:tgtEl>
                                      </p:cBhvr>
                                    </p:animEffect>
                                    <p:anim calcmode="lin" valueType="num">
                                      <p:cBhvr>
                                        <p:cTn id="20" dur="1000" fill="hold"/>
                                        <p:tgtEl>
                                          <p:spTgt spid="1026"/>
                                        </p:tgtEl>
                                        <p:attrNameLst>
                                          <p:attrName>ppt_x</p:attrName>
                                        </p:attrNameLst>
                                      </p:cBhvr>
                                      <p:tavLst>
                                        <p:tav tm="0">
                                          <p:val>
                                            <p:strVal val="#ppt_x"/>
                                          </p:val>
                                        </p:tav>
                                        <p:tav tm="100000">
                                          <p:val>
                                            <p:strVal val="#ppt_x"/>
                                          </p:val>
                                        </p:tav>
                                      </p:tavLst>
                                    </p:anim>
                                    <p:anim calcmode="lin" valueType="num">
                                      <p:cBhvr>
                                        <p:cTn id="21"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47177833-FC14-4224-9B79-CBFD9CF49CDB}"/>
              </a:ext>
            </a:extLst>
          </p:cNvPr>
          <p:cNvSpPr txBox="1"/>
          <p:nvPr/>
        </p:nvSpPr>
        <p:spPr>
          <a:xfrm>
            <a:off x="3424630" y="671517"/>
            <a:ext cx="5947064" cy="646282"/>
          </a:xfrm>
          <a:prstGeom prst="rect">
            <a:avLst/>
          </a:prstGeom>
          <a:noFill/>
        </p:spPr>
        <p:txBody>
          <a:bodyPr wrap="square" lIns="91391" tIns="45696" rIns="91391" bIns="45696" rtlCol="0">
            <a:spAutoFit/>
          </a:bodyPr>
          <a:lstStyle/>
          <a:p>
            <a:pPr algn="ctr"/>
            <a:r>
              <a:rPr lang="en-US" sz="3600" b="1" dirty="0">
                <a:solidFill>
                  <a:srgbClr val="097737"/>
                </a:solidFill>
                <a:latin typeface="Arial-Rounded" pitchFamily="34" charset="0"/>
                <a:ea typeface="Arial-Rounded" pitchFamily="34" charset="0"/>
                <a:cs typeface="Arial-Rounded" pitchFamily="34" charset="0"/>
              </a:rPr>
              <a:t>Chúa tể rừng xanh</a:t>
            </a:r>
            <a:endParaRPr lang="en-US" sz="3600" b="1" dirty="0">
              <a:solidFill>
                <a:srgbClr val="097737"/>
              </a:solidFill>
              <a:latin typeface="Arial Rounded MT Bold" pitchFamily="34" charset="0"/>
              <a:ea typeface="Arial-Rounded" pitchFamily="34" charset="0"/>
              <a:cs typeface="Arial-Rounded" pitchFamily="34" charset="0"/>
            </a:endParaRPr>
          </a:p>
        </p:txBody>
      </p:sp>
      <p:sp>
        <p:nvSpPr>
          <p:cNvPr id="26" name="Rectangle 25">
            <a:extLst>
              <a:ext uri="{FF2B5EF4-FFF2-40B4-BE49-F238E27FC236}">
                <a16:creationId xmlns:a16="http://schemas.microsoft.com/office/drawing/2014/main" id="{6845B9F3-8C6E-43CD-AFF2-940C4EE4C087}"/>
              </a:ext>
            </a:extLst>
          </p:cNvPr>
          <p:cNvSpPr/>
          <p:nvPr/>
        </p:nvSpPr>
        <p:spPr>
          <a:xfrm>
            <a:off x="1529058" y="1509327"/>
            <a:ext cx="9356908" cy="3539430"/>
          </a:xfrm>
          <a:prstGeom prst="rect">
            <a:avLst/>
          </a:prstGeom>
        </p:spPr>
        <p:txBody>
          <a:bodyPr wrap="square">
            <a:spAutoFit/>
          </a:bodyPr>
          <a:lstStyle/>
          <a:p>
            <a:pPr marL="0" lvl="1" algn="just"/>
            <a:r>
              <a:rPr lang="en-US" sz="2800" dirty="0">
                <a:latin typeface="Arial-Rounded" panose="020B0500000000000000" pitchFamily="34" charset="0"/>
                <a:ea typeface="Arial-Rounded" panose="020B0500000000000000" pitchFamily="34" charset="0"/>
                <a:cs typeface="Arial-Rounded" panose="020B0500000000000000" pitchFamily="34" charset="0"/>
              </a:rPr>
              <a:t>     Hổ là loài thú dữ ăn thịt, và sống trong rừng. Lông hổ thường có màu vàng, pha những vằn đen. Răng sắc nhọn, mắt nhìn rõ mọi vật trong đêm tối. Bốn chân chắc khỏe và có vuốt sắc. Đuôi dài và cứng như roi sắt. Hổ di chuyển nhanh, có thể nhảy xa và săn mồi rất giỏi. Hổ rất khỏe và hung </a:t>
            </a:r>
            <a:r>
              <a:rPr lang="en-US" sz="2800" dirty="0" err="1">
                <a:latin typeface="Arial-Rounded" panose="020B0500000000000000" pitchFamily="34" charset="0"/>
                <a:ea typeface="Arial-Rounded" panose="020B0500000000000000" pitchFamily="34" charset="0"/>
                <a:cs typeface="Arial-Rounded" panose="020B0500000000000000" pitchFamily="34" charset="0"/>
              </a:rPr>
              <a:t>dữ</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a:p>
            <a:pPr marL="0" lvl="1" algn="just"/>
            <a:r>
              <a:rPr lang="en-US" sz="2800" dirty="0">
                <a:latin typeface="Arial-Rounded" panose="020B0500000000000000" pitchFamily="34" charset="0"/>
                <a:ea typeface="Arial-Rounded" panose="020B0500000000000000" pitchFamily="34" charset="0"/>
                <a:cs typeface="Arial-Rounded" panose="020B0500000000000000" pitchFamily="34" charset="0"/>
              </a:rPr>
              <a:t>     Hầu hết các con vật sống trong rừng đều sợ hổ. Vì vậy, hổ được xem là chúa tể rừng </a:t>
            </a:r>
            <a:r>
              <a:rPr lang="en-US" sz="2800" dirty="0" err="1">
                <a:latin typeface="Arial-Rounded" panose="020B0500000000000000" pitchFamily="34" charset="0"/>
                <a:ea typeface="Arial-Rounded" panose="020B0500000000000000" pitchFamily="34" charset="0"/>
                <a:cs typeface="Arial-Rounded" panose="020B0500000000000000" pitchFamily="34" charset="0"/>
              </a:rPr>
              <a:t>xanh</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a:p>
            <a:pPr marL="0" lvl="1" algn="r"/>
            <a:r>
              <a:rPr lang="en-US" sz="2800" dirty="0">
                <a:latin typeface="Arial-Rounded" panose="020B0500000000000000" pitchFamily="34" charset="0"/>
                <a:ea typeface="Arial-Rounded" panose="020B0500000000000000" pitchFamily="34" charset="0"/>
                <a:cs typeface="Arial-Rounded" panose="020B0500000000000000" pitchFamily="34" charset="0"/>
              </a:rPr>
              <a:t>(Theo </a:t>
            </a:r>
            <a:r>
              <a:rPr lang="en-US" sz="2800" i="1" dirty="0" err="1">
                <a:latin typeface="Arial-Rounded" panose="020B0500000000000000" pitchFamily="34" charset="0"/>
                <a:ea typeface="Arial-Rounded" panose="020B0500000000000000" pitchFamily="34" charset="0"/>
                <a:cs typeface="Arial-Rounded" panose="020B0500000000000000" pitchFamily="34" charset="0"/>
              </a:rPr>
              <a:t>Từ</a:t>
            </a:r>
            <a:r>
              <a:rPr lang="en-US" sz="2800" i="1" dirty="0">
                <a:latin typeface="Arial-Rounded" panose="020B0500000000000000" pitchFamily="34" charset="0"/>
                <a:ea typeface="Arial-Rounded" panose="020B0500000000000000" pitchFamily="34" charset="0"/>
                <a:cs typeface="Arial-Rounded" panose="020B0500000000000000" pitchFamily="34" charset="0"/>
              </a:rPr>
              <a:t> điển tranh về các con </a:t>
            </a:r>
            <a:r>
              <a:rPr lang="en-US" sz="2800" i="1" dirty="0" err="1">
                <a:latin typeface="Arial-Rounded" panose="020B0500000000000000" pitchFamily="34" charset="0"/>
                <a:ea typeface="Arial-Rounded" panose="020B0500000000000000" pitchFamily="34" charset="0"/>
                <a:cs typeface="Arial-Rounded" panose="020B0500000000000000" pitchFamily="34" charset="0"/>
              </a:rPr>
              <a:t>vật</a:t>
            </a:r>
            <a:r>
              <a:rPr lang="en-US" sz="2800" i="1"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sp>
        <p:nvSpPr>
          <p:cNvPr id="27" name="Cloud 26">
            <a:extLst>
              <a:ext uri="{FF2B5EF4-FFF2-40B4-BE49-F238E27FC236}">
                <a16:creationId xmlns:a16="http://schemas.microsoft.com/office/drawing/2014/main" id="{6D9D96E7-2734-47E8-8D33-913073F7632D}"/>
              </a:ext>
            </a:extLst>
          </p:cNvPr>
          <p:cNvSpPr/>
          <p:nvPr/>
        </p:nvSpPr>
        <p:spPr>
          <a:xfrm>
            <a:off x="8987882" y="219127"/>
            <a:ext cx="3048000" cy="1098672"/>
          </a:xfrm>
          <a:prstGeom prst="cloud">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err="1">
                <a:solidFill>
                  <a:schemeClr val="tx1"/>
                </a:solidFill>
                <a:latin typeface="Arial-Rounded" pitchFamily="34" charset="0"/>
                <a:ea typeface="Arial-Rounded" pitchFamily="34" charset="0"/>
                <a:cs typeface="Arial-Rounded" pitchFamily="34" charset="0"/>
              </a:rPr>
              <a:t>Đọc</a:t>
            </a:r>
            <a:r>
              <a:rPr lang="en-US" sz="3600" b="1" dirty="0">
                <a:solidFill>
                  <a:schemeClr val="tx1"/>
                </a:solidFill>
                <a:latin typeface="Arial-Rounded" pitchFamily="34" charset="0"/>
                <a:ea typeface="Arial-Rounded" pitchFamily="34" charset="0"/>
                <a:cs typeface="Arial-Rounded" pitchFamily="34" charset="0"/>
              </a:rPr>
              <a:t> </a:t>
            </a:r>
            <a:r>
              <a:rPr lang="en-US" sz="3600" b="1" dirty="0" err="1">
                <a:solidFill>
                  <a:schemeClr val="tx1"/>
                </a:solidFill>
                <a:latin typeface="Arial-Rounded" pitchFamily="34" charset="0"/>
                <a:ea typeface="Arial-Rounded" pitchFamily="34" charset="0"/>
                <a:cs typeface="Arial-Rounded" pitchFamily="34" charset="0"/>
              </a:rPr>
              <a:t>nối</a:t>
            </a:r>
            <a:r>
              <a:rPr lang="en-US" sz="3600" b="1" dirty="0">
                <a:solidFill>
                  <a:schemeClr val="tx1"/>
                </a:solidFill>
                <a:latin typeface="Arial-Rounded" pitchFamily="34" charset="0"/>
                <a:ea typeface="Arial-Rounded" pitchFamily="34" charset="0"/>
                <a:cs typeface="Arial-Rounded" pitchFamily="34" charset="0"/>
              </a:rPr>
              <a:t> </a:t>
            </a:r>
            <a:r>
              <a:rPr lang="en-US" sz="3600" b="1" dirty="0" err="1">
                <a:solidFill>
                  <a:schemeClr val="tx1"/>
                </a:solidFill>
                <a:latin typeface="Arial-Rounded" pitchFamily="34" charset="0"/>
                <a:ea typeface="Arial-Rounded" pitchFamily="34" charset="0"/>
                <a:cs typeface="Arial-Rounded" pitchFamily="34" charset="0"/>
              </a:rPr>
              <a:t>tiếp</a:t>
            </a:r>
            <a:r>
              <a:rPr lang="en-US" sz="3600" b="1" dirty="0">
                <a:solidFill>
                  <a:schemeClr val="tx1"/>
                </a:solidFill>
                <a:latin typeface="Arial-Rounded" pitchFamily="34" charset="0"/>
                <a:ea typeface="Arial-Rounded" pitchFamily="34" charset="0"/>
                <a:cs typeface="Arial-Rounded" pitchFamily="34" charset="0"/>
              </a:rPr>
              <a:t> </a:t>
            </a:r>
            <a:r>
              <a:rPr lang="en-US" sz="3600" b="1" dirty="0" err="1">
                <a:solidFill>
                  <a:schemeClr val="tx1"/>
                </a:solidFill>
                <a:latin typeface="Arial-Rounded" pitchFamily="34" charset="0"/>
                <a:ea typeface="Arial-Rounded" pitchFamily="34" charset="0"/>
                <a:cs typeface="Arial-Rounded" pitchFamily="34" charset="0"/>
              </a:rPr>
              <a:t>đoạn</a:t>
            </a:r>
            <a:endParaRPr lang="en-US" sz="3600" b="1" dirty="0">
              <a:solidFill>
                <a:schemeClr val="tx1"/>
              </a:solidFill>
              <a:latin typeface="Arial-Rounded" pitchFamily="34" charset="0"/>
              <a:ea typeface="Arial-Rounded" pitchFamily="34" charset="0"/>
              <a:cs typeface="Arial-Rounded" pitchFamily="34" charset="0"/>
            </a:endParaRPr>
          </a:p>
        </p:txBody>
      </p:sp>
      <p:pic>
        <p:nvPicPr>
          <p:cNvPr id="28" name="Picture 2">
            <a:extLst>
              <a:ext uri="{FF2B5EF4-FFF2-40B4-BE49-F238E27FC236}">
                <a16:creationId xmlns:a16="http://schemas.microsoft.com/office/drawing/2014/main" id="{5DFA1D48-45F1-4763-9D6A-2054388F110A}"/>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0000" b="90000" l="10000" r="90000">
                        <a14:foregroundMark x1="23515" y1="88889" x2="30322" y2="9788"/>
                        <a14:foregroundMark x1="27228" y1="53704" x2="42946" y2="50794"/>
                        <a14:foregroundMark x1="31807" y1="20106" x2="67574" y2="15873"/>
                        <a14:foregroundMark x1="71535" y1="12169" x2="71040" y2="41005"/>
                        <a14:foregroundMark x1="80198" y1="48148" x2="89851" y2="11905"/>
                        <a14:foregroundMark x1="74010" y1="15608" x2="87624" y2="14550"/>
                        <a14:foregroundMark x1="86634" y1="38360" x2="89480" y2="69841"/>
                        <a14:foregroundMark x1="26361" y1="84392" x2="35891" y2="75926"/>
                        <a14:foregroundMark x1="38119" y1="81746" x2="64480" y2="72487"/>
                        <a14:foregroundMark x1="62624" y1="20370" x2="64356" y2="41534"/>
                        <a14:foregroundMark x1="63119" y1="75397" x2="89480" y2="73810"/>
                        <a14:foregroundMark x1="35767" y1="26190" x2="42946" y2="45503"/>
                      </a14:backgroundRemoval>
                    </a14:imgEffect>
                  </a14:imgLayer>
                </a14:imgProps>
              </a:ext>
              <a:ext uri="{28A0092B-C50C-407E-A947-70E740481C1C}">
                <a14:useLocalDpi xmlns:a14="http://schemas.microsoft.com/office/drawing/2010/main" val="0"/>
              </a:ext>
            </a:extLst>
          </a:blip>
          <a:srcRect l="19954" t="2942" r="9891" b="6819"/>
          <a:stretch/>
        </p:blipFill>
        <p:spPr bwMode="auto">
          <a:xfrm>
            <a:off x="1529058" y="4768450"/>
            <a:ext cx="3402981" cy="208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a:extLst>
              <a:ext uri="{FF2B5EF4-FFF2-40B4-BE49-F238E27FC236}">
                <a16:creationId xmlns:a16="http://schemas.microsoft.com/office/drawing/2014/main" id="{8C594231-242E-401B-ACD1-D8E974CA32C5}"/>
              </a:ext>
            </a:extLst>
          </p:cNvPr>
          <p:cNvSpPr/>
          <p:nvPr/>
        </p:nvSpPr>
        <p:spPr>
          <a:xfrm>
            <a:off x="1529058" y="1509327"/>
            <a:ext cx="388952" cy="461472"/>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2800" dirty="0">
                <a:effectLst>
                  <a:outerShdw blurRad="38100" dist="38100" dir="2700000" algn="tl">
                    <a:srgbClr val="000000">
                      <a:alpha val="43137"/>
                    </a:srgbClr>
                  </a:outerShdw>
                </a:effectLst>
              </a:rPr>
              <a:t>1</a:t>
            </a:r>
          </a:p>
        </p:txBody>
      </p:sp>
      <p:sp>
        <p:nvSpPr>
          <p:cNvPr id="8" name="Oval 7">
            <a:extLst>
              <a:ext uri="{FF2B5EF4-FFF2-40B4-BE49-F238E27FC236}">
                <a16:creationId xmlns:a16="http://schemas.microsoft.com/office/drawing/2014/main" id="{C6E785CC-3503-4F5E-A98A-85539869CE91}"/>
              </a:ext>
            </a:extLst>
          </p:cNvPr>
          <p:cNvSpPr/>
          <p:nvPr/>
        </p:nvSpPr>
        <p:spPr>
          <a:xfrm>
            <a:off x="1529058" y="3635493"/>
            <a:ext cx="388952" cy="461472"/>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r>
              <a:rPr lang="en-US" sz="2800" dirty="0">
                <a:effectLst>
                  <a:outerShdw blurRad="38100" dist="38100" dir="2700000" algn="tl">
                    <a:srgbClr val="000000">
                      <a:alpha val="43137"/>
                    </a:srgbClr>
                  </a:outerShdw>
                </a:effectLst>
              </a:rPr>
              <a:t>2</a:t>
            </a:r>
          </a:p>
        </p:txBody>
      </p:sp>
    </p:spTree>
    <p:extLst>
      <p:ext uri="{BB962C8B-B14F-4D97-AF65-F5344CB8AC3E}">
        <p14:creationId xmlns:p14="http://schemas.microsoft.com/office/powerpoint/2010/main" val="702587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CEC4"/>
        </a:solidFill>
        <a:effectLst/>
      </p:bgPr>
    </p:bg>
    <p:spTree>
      <p:nvGrpSpPr>
        <p:cNvPr id="1" name=""/>
        <p:cNvGrpSpPr/>
        <p:nvPr/>
      </p:nvGrpSpPr>
      <p:grpSpPr>
        <a:xfrm>
          <a:off x="0" y="0"/>
          <a:ext cx="0" cy="0"/>
          <a:chOff x="0" y="0"/>
          <a:chExt cx="0" cy="0"/>
        </a:xfrm>
      </p:grpSpPr>
      <p:grpSp>
        <p:nvGrpSpPr>
          <p:cNvPr id="2" name="Group 2"/>
          <p:cNvGrpSpPr/>
          <p:nvPr/>
        </p:nvGrpSpPr>
        <p:grpSpPr>
          <a:xfrm>
            <a:off x="1686382" y="1982497"/>
            <a:ext cx="8953152" cy="3423745"/>
            <a:chOff x="39765" y="-289808"/>
            <a:chExt cx="10825342" cy="4139683"/>
          </a:xfrm>
        </p:grpSpPr>
        <p:sp>
          <p:nvSpPr>
            <p:cNvPr id="3" name="Freeform 3"/>
            <p:cNvSpPr/>
            <p:nvPr/>
          </p:nvSpPr>
          <p:spPr>
            <a:xfrm>
              <a:off x="39765" y="-289808"/>
              <a:ext cx="10825342" cy="4139683"/>
            </a:xfrm>
            <a:custGeom>
              <a:avLst/>
              <a:gdLst/>
              <a:ahLst/>
              <a:cxnLst/>
              <a:rect l="l" t="t" r="r" b="b"/>
              <a:pathLst>
                <a:path w="10825342" h="5776630">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4157017"/>
                    <a:pt x="10816195" y="5014045"/>
                  </a:cubicBezTo>
                  <a:cubicBezTo>
                    <a:pt x="10816195" y="5228205"/>
                    <a:pt x="10825342" y="5527383"/>
                    <a:pt x="10825342" y="5527383"/>
                  </a:cubicBezTo>
                  <a:cubicBezTo>
                    <a:pt x="10825342" y="5656052"/>
                    <a:pt x="10821173" y="5776630"/>
                    <a:pt x="10568335" y="5768495"/>
                  </a:cubicBezTo>
                  <a:cubicBezTo>
                    <a:pt x="10568335" y="5768495"/>
                    <a:pt x="10191862" y="5748197"/>
                    <a:pt x="9095459" y="5755795"/>
                  </a:cubicBezTo>
                  <a:cubicBezTo>
                    <a:pt x="2547822" y="5763930"/>
                    <a:pt x="304023" y="5776630"/>
                    <a:pt x="304023" y="5776630"/>
                  </a:cubicBezTo>
                  <a:cubicBezTo>
                    <a:pt x="132548" y="5776630"/>
                    <a:pt x="4213" y="5675561"/>
                    <a:pt x="8532" y="5473013"/>
                  </a:cubicBezTo>
                  <a:cubicBezTo>
                    <a:pt x="8532" y="5473013"/>
                    <a:pt x="9630" y="4974472"/>
                    <a:pt x="4815" y="1481678"/>
                  </a:cubicBezTo>
                  <a:cubicBezTo>
                    <a:pt x="0" y="663668"/>
                    <a:pt x="25592" y="330596"/>
                    <a:pt x="25592" y="330596"/>
                  </a:cubicBezTo>
                  <a:cubicBezTo>
                    <a:pt x="27224" y="150571"/>
                    <a:pt x="143504" y="16918"/>
                    <a:pt x="278431" y="16918"/>
                  </a:cubicBezTo>
                  <a:close/>
                </a:path>
              </a:pathLst>
            </a:custGeom>
            <a:solidFill>
              <a:srgbClr val="FFF3E4"/>
            </a:solidFill>
          </p:spPr>
          <p:txBody>
            <a:bodyPr/>
            <a:lstStyle/>
            <a:p>
              <a:endParaRPr lang="en-US"/>
            </a:p>
          </p:txBody>
        </p:sp>
      </p:grpSp>
      <p:grpSp>
        <p:nvGrpSpPr>
          <p:cNvPr id="4" name="Group 4"/>
          <p:cNvGrpSpPr/>
          <p:nvPr/>
        </p:nvGrpSpPr>
        <p:grpSpPr>
          <a:xfrm>
            <a:off x="2907053" y="686871"/>
            <a:ext cx="6377898" cy="2113632"/>
            <a:chOff x="0" y="0"/>
            <a:chExt cx="3435356" cy="1138475"/>
          </a:xfrm>
        </p:grpSpPr>
        <p:sp>
          <p:nvSpPr>
            <p:cNvPr id="5" name="Freeform 5"/>
            <p:cNvSpPr/>
            <p:nvPr/>
          </p:nvSpPr>
          <p:spPr>
            <a:xfrm>
              <a:off x="0" y="-4262"/>
              <a:ext cx="3443102" cy="1144961"/>
            </a:xfrm>
            <a:custGeom>
              <a:avLst/>
              <a:gdLst/>
              <a:ahLst/>
              <a:cxnLst/>
              <a:rect l="l" t="t" r="r" b="b"/>
              <a:pathLst>
                <a:path w="3443102" h="1144961">
                  <a:moveTo>
                    <a:pt x="2504203" y="1133773"/>
                  </a:moveTo>
                  <a:cubicBezTo>
                    <a:pt x="2504203" y="1133773"/>
                    <a:pt x="2084450" y="1144961"/>
                    <a:pt x="1621865" y="1142339"/>
                  </a:cubicBezTo>
                  <a:cubicBezTo>
                    <a:pt x="1584822" y="1140177"/>
                    <a:pt x="1057073" y="1132352"/>
                    <a:pt x="1057073" y="1132352"/>
                  </a:cubicBezTo>
                  <a:cubicBezTo>
                    <a:pt x="812931" y="1123518"/>
                    <a:pt x="565145" y="1106537"/>
                    <a:pt x="398404" y="1048359"/>
                  </a:cubicBezTo>
                  <a:cubicBezTo>
                    <a:pt x="120505" y="951398"/>
                    <a:pt x="0" y="773869"/>
                    <a:pt x="0" y="577261"/>
                  </a:cubicBezTo>
                  <a:lnTo>
                    <a:pt x="0" y="577259"/>
                  </a:lnTo>
                  <a:cubicBezTo>
                    <a:pt x="8536" y="440430"/>
                    <a:pt x="34263" y="311302"/>
                    <a:pt x="140291" y="225758"/>
                  </a:cubicBezTo>
                  <a:cubicBezTo>
                    <a:pt x="342602" y="62530"/>
                    <a:pt x="736658" y="7673"/>
                    <a:pt x="1155311" y="7673"/>
                  </a:cubicBezTo>
                  <a:cubicBezTo>
                    <a:pt x="1155311" y="7673"/>
                    <a:pt x="1551711" y="15681"/>
                    <a:pt x="1584822" y="7673"/>
                  </a:cubicBezTo>
                  <a:cubicBezTo>
                    <a:pt x="1865523" y="0"/>
                    <a:pt x="2329451" y="7673"/>
                    <a:pt x="2329451" y="7673"/>
                  </a:cubicBezTo>
                  <a:cubicBezTo>
                    <a:pt x="2697758" y="15152"/>
                    <a:pt x="3061071" y="84484"/>
                    <a:pt x="3258811" y="207066"/>
                  </a:cubicBezTo>
                  <a:cubicBezTo>
                    <a:pt x="3409828" y="300683"/>
                    <a:pt x="3443102" y="425358"/>
                    <a:pt x="3433962" y="577261"/>
                  </a:cubicBezTo>
                  <a:lnTo>
                    <a:pt x="3433962" y="577262"/>
                  </a:lnTo>
                  <a:cubicBezTo>
                    <a:pt x="3433962" y="891835"/>
                    <a:pt x="3150965" y="1105932"/>
                    <a:pt x="2504203" y="1133773"/>
                  </a:cubicBezTo>
                  <a:close/>
                </a:path>
              </a:pathLst>
            </a:custGeom>
            <a:solidFill>
              <a:srgbClr val="FDF5B6"/>
            </a:solidFill>
          </p:spPr>
          <p:txBody>
            <a:bodyPr/>
            <a:lstStyle/>
            <a:p>
              <a:endParaRPr lang="en-US"/>
            </a:p>
          </p:txBody>
        </p:sp>
      </p:grpSp>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5178300" y="498470"/>
            <a:ext cx="2012823" cy="480387"/>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98455">
            <a:off x="8618460" y="1756750"/>
            <a:ext cx="3442490" cy="2998684"/>
          </a:xfrm>
          <a:prstGeom prst="rect">
            <a:avLst/>
          </a:prstGeom>
        </p:spPr>
      </p:pic>
      <p:sp>
        <p:nvSpPr>
          <p:cNvPr id="13" name="TextBox 13"/>
          <p:cNvSpPr txBox="1"/>
          <p:nvPr/>
        </p:nvSpPr>
        <p:spPr>
          <a:xfrm>
            <a:off x="3609975" y="3363351"/>
            <a:ext cx="4219874" cy="1231106"/>
          </a:xfrm>
          <a:prstGeom prst="rect">
            <a:avLst/>
          </a:prstGeom>
        </p:spPr>
        <p:txBody>
          <a:bodyPr wrap="square" lIns="0" tIns="0" rIns="0" bIns="0" rtlCol="0" anchor="t">
            <a:spAutoFit/>
          </a:bodyPr>
          <a:lstStyle/>
          <a:p>
            <a:pPr algn="just" defTabSz="609356"/>
            <a:r>
              <a:rPr lang="en-US" sz="4000" dirty="0" err="1">
                <a:latin typeface="Arial-Rounded" panose="020B0500000000000000" pitchFamily="34" charset="0"/>
                <a:ea typeface="Arial-Rounded" panose="020B0500000000000000" pitchFamily="34" charset="0"/>
                <a:cs typeface="Arial-Rounded" panose="020B0500000000000000" pitchFamily="34" charset="0"/>
              </a:rPr>
              <a:t>Hổ</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ăn</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thịt</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và</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sống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rừng</a:t>
            </a:r>
            <a:r>
              <a:rPr lang="en-US" sz="4000" dirty="0">
                <a:latin typeface="Arial-Rounded" panose="020B0500000000000000" pitchFamily="34" charset="0"/>
                <a:ea typeface="Arial-Rounded" panose="020B0500000000000000" pitchFamily="34" charset="0"/>
                <a:cs typeface="Arial-Rounded" panose="020B0500000000000000" pitchFamily="34" charset="0"/>
              </a:rPr>
              <a:t>.</a:t>
            </a:r>
            <a:endParaRPr lang="en-US" sz="3600" dirty="0">
              <a:solidFill>
                <a:srgbClr val="272626"/>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5" name="Picture 1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442419">
            <a:off x="663477" y="3380587"/>
            <a:ext cx="2045811" cy="1640912"/>
          </a:xfrm>
          <a:prstGeom prst="rect">
            <a:avLst/>
          </a:prstGeom>
        </p:spPr>
      </p:pic>
      <p:pic>
        <p:nvPicPr>
          <p:cNvPr id="16" name="Picture 1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2627376">
            <a:off x="2088005" y="949004"/>
            <a:ext cx="631342" cy="1414470"/>
          </a:xfrm>
          <a:prstGeom prst="rect">
            <a:avLst/>
          </a:prstGeom>
        </p:spPr>
      </p:pic>
      <p:sp>
        <p:nvSpPr>
          <p:cNvPr id="18" name="TextBox 17">
            <a:extLst>
              <a:ext uri="{FF2B5EF4-FFF2-40B4-BE49-F238E27FC236}">
                <a16:creationId xmlns:a16="http://schemas.microsoft.com/office/drawing/2014/main" id="{9EFEF329-71F2-4414-A997-5642EB96022A}"/>
              </a:ext>
            </a:extLst>
          </p:cNvPr>
          <p:cNvSpPr txBox="1"/>
          <p:nvPr/>
        </p:nvSpPr>
        <p:spPr>
          <a:xfrm>
            <a:off x="3331617" y="1132248"/>
            <a:ext cx="6167700" cy="1569660"/>
          </a:xfrm>
          <a:prstGeom prst="rect">
            <a:avLst/>
          </a:prstGeom>
          <a:noFill/>
        </p:spPr>
        <p:txBody>
          <a:bodyPr wrap="square">
            <a:spAutoFit/>
          </a:bodyPr>
          <a:lstStyle/>
          <a:p>
            <a:pPr algn="ctr" defTabSz="914126"/>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a. </a:t>
            </a:r>
            <a:r>
              <a:rPr lang="en-US" sz="4800" b="1" dirty="0" err="1">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Hổ</a:t>
            </a:r>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 </a:t>
            </a:r>
            <a:r>
              <a:rPr lang="en-US" sz="4800" b="1" dirty="0" err="1">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ăn</a:t>
            </a:r>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 </a:t>
            </a:r>
            <a:r>
              <a:rPr lang="en-US" sz="4800" b="1" dirty="0" err="1">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gì</a:t>
            </a:r>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 </a:t>
            </a:r>
            <a:r>
              <a:rPr lang="en-US" sz="4800" b="1" dirty="0" err="1">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và</a:t>
            </a:r>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 </a:t>
            </a:r>
            <a:r>
              <a:rPr lang="en-US" sz="4800" b="1" dirty="0" err="1">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sống</a:t>
            </a:r>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 ở </a:t>
            </a:r>
            <a:r>
              <a:rPr lang="en-US" sz="4800" b="1" dirty="0" err="1">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đâu</a:t>
            </a:r>
            <a:r>
              <a:rPr lang="en-US" sz="4800" b="1" dirty="0">
                <a:solidFill>
                  <a:srgbClr val="002060"/>
                </a:solidFill>
                <a:effectLst>
                  <a:outerShdw blurRad="38100" dist="38100" dir="2700000" algn="tl">
                    <a:srgbClr val="000000">
                      <a:alpha val="43137"/>
                    </a:srgbClr>
                  </a:outerShdw>
                </a:effectLst>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803959">
            <a:off x="10365415" y="4574056"/>
            <a:ext cx="1414470" cy="1310656"/>
          </a:xfrm>
          <a:prstGeom prst="rect">
            <a:avLst/>
          </a:prstGeom>
        </p:spPr>
      </p:pic>
      <p:pic>
        <p:nvPicPr>
          <p:cNvPr id="17" name="Picture 2">
            <a:extLst>
              <a:ext uri="{FF2B5EF4-FFF2-40B4-BE49-F238E27FC236}">
                <a16:creationId xmlns:a16="http://schemas.microsoft.com/office/drawing/2014/main" id="{F74F91F8-EDAA-4DC9-A998-7EA66165B335}"/>
              </a:ext>
            </a:extLst>
          </p:cNvPr>
          <p:cNvPicPr>
            <a:picLocks noChangeAspect="1" noChangeArrowheads="1"/>
          </p:cNvPicPr>
          <p:nvPr/>
        </p:nvPicPr>
        <p:blipFill rotWithShape="1">
          <a:blip r:embed="rId12">
            <a:extLst>
              <a:ext uri="{BEBA8EAE-BF5A-486C-A8C5-ECC9F3942E4B}">
                <a14:imgProps xmlns:a14="http://schemas.microsoft.com/office/drawing/2010/main">
                  <a14:imgLayer r:embed="rId13">
                    <a14:imgEffect>
                      <a14:backgroundRemoval t="10000" b="90000" l="10000" r="90000">
                        <a14:foregroundMark x1="23515" y1="88889" x2="30322" y2="9788"/>
                        <a14:foregroundMark x1="27228" y1="53704" x2="42946" y2="50794"/>
                        <a14:foregroundMark x1="31807" y1="20106" x2="67574" y2="15873"/>
                        <a14:foregroundMark x1="71535" y1="12169" x2="71040" y2="41005"/>
                        <a14:foregroundMark x1="80198" y1="48148" x2="89851" y2="11905"/>
                        <a14:foregroundMark x1="74010" y1="15608" x2="87624" y2="14550"/>
                        <a14:foregroundMark x1="86634" y1="38360" x2="89480" y2="69841"/>
                        <a14:foregroundMark x1="26361" y1="84392" x2="35891" y2="75926"/>
                        <a14:foregroundMark x1="38119" y1="81746" x2="64480" y2="72487"/>
                        <a14:foregroundMark x1="62624" y1="20370" x2="64356" y2="41534"/>
                        <a14:foregroundMark x1="63119" y1="75397" x2="89480" y2="73810"/>
                        <a14:foregroundMark x1="35767" y1="26190" x2="42946" y2="45503"/>
                      </a14:backgroundRemoval>
                    </a14:imgEffect>
                  </a14:imgLayer>
                </a14:imgProps>
              </a:ext>
              <a:ext uri="{28A0092B-C50C-407E-A947-70E740481C1C}">
                <a14:useLocalDpi xmlns:a14="http://schemas.microsoft.com/office/drawing/2010/main" val="0"/>
              </a:ext>
            </a:extLst>
          </a:blip>
          <a:srcRect l="19954" t="2942" r="9891" b="6819"/>
          <a:stretch/>
        </p:blipFill>
        <p:spPr bwMode="auto">
          <a:xfrm rot="844000">
            <a:off x="9002934" y="2885861"/>
            <a:ext cx="2399628" cy="1473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CCEE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19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b="43786"/>
          <a:stretch>
            <a:fillRect/>
          </a:stretch>
        </p:blipFill>
        <p:spPr>
          <a:xfrm>
            <a:off x="2381" y="5744"/>
            <a:ext cx="12187239" cy="6850919"/>
          </a:xfrm>
          <a:prstGeom prst="rect">
            <a:avLst/>
          </a:prstGeom>
        </p:spPr>
      </p:pic>
      <p:grpSp>
        <p:nvGrpSpPr>
          <p:cNvPr id="3" name="Group 3"/>
          <p:cNvGrpSpPr/>
          <p:nvPr/>
        </p:nvGrpSpPr>
        <p:grpSpPr>
          <a:xfrm>
            <a:off x="2575932" y="1665734"/>
            <a:ext cx="5615642" cy="3131475"/>
            <a:chOff x="0" y="0"/>
            <a:chExt cx="18242782" cy="12091182"/>
          </a:xfrm>
        </p:grpSpPr>
        <p:grpSp>
          <p:nvGrpSpPr>
            <p:cNvPr id="4" name="Group 4"/>
            <p:cNvGrpSpPr/>
            <p:nvPr/>
          </p:nvGrpSpPr>
          <p:grpSpPr>
            <a:xfrm>
              <a:off x="0" y="281638"/>
              <a:ext cx="17924518" cy="11809544"/>
              <a:chOff x="0" y="0"/>
              <a:chExt cx="10805670" cy="7119301"/>
            </a:xfrm>
          </p:grpSpPr>
          <p:sp>
            <p:nvSpPr>
              <p:cNvPr id="5" name="Freeform 5"/>
              <p:cNvSpPr/>
              <p:nvPr/>
            </p:nvSpPr>
            <p:spPr>
              <a:xfrm>
                <a:off x="-4213" y="0"/>
                <a:ext cx="10809882" cy="7119301"/>
              </a:xfrm>
              <a:custGeom>
                <a:avLst/>
                <a:gdLst/>
                <a:ahLst/>
                <a:cxnLst/>
                <a:rect l="l" t="t" r="r" b="b"/>
                <a:pathLst>
                  <a:path w="10809882" h="7119301">
                    <a:moveTo>
                      <a:pt x="278431" y="16918"/>
                    </a:moveTo>
                    <a:cubicBezTo>
                      <a:pt x="278431" y="16918"/>
                      <a:pt x="604014" y="12258"/>
                      <a:pt x="1062558" y="12454"/>
                    </a:cubicBezTo>
                    <a:cubicBezTo>
                      <a:pt x="8804229" y="12671"/>
                      <a:pt x="10535814" y="0"/>
                      <a:pt x="10535814" y="0"/>
                    </a:cubicBezTo>
                    <a:cubicBezTo>
                      <a:pt x="10603278" y="0"/>
                      <a:pt x="10679215" y="0"/>
                      <a:pt x="10757988" y="85073"/>
                    </a:cubicBezTo>
                    <a:cubicBezTo>
                      <a:pt x="10800966" y="131488"/>
                      <a:pt x="10802035" y="240224"/>
                      <a:pt x="10802439" y="320281"/>
                    </a:cubicBezTo>
                    <a:cubicBezTo>
                      <a:pt x="10802439" y="320281"/>
                      <a:pt x="10800735" y="5267917"/>
                      <a:pt x="10800735" y="6356717"/>
                    </a:cubicBezTo>
                    <a:cubicBezTo>
                      <a:pt x="10800735" y="6570876"/>
                      <a:pt x="10809883" y="6870054"/>
                      <a:pt x="10809883" y="6870054"/>
                    </a:cubicBezTo>
                    <a:cubicBezTo>
                      <a:pt x="10809883" y="6998723"/>
                      <a:pt x="10805713" y="7119301"/>
                      <a:pt x="10552875" y="7111167"/>
                    </a:cubicBezTo>
                    <a:cubicBezTo>
                      <a:pt x="10552875" y="7111167"/>
                      <a:pt x="10176403" y="7090868"/>
                      <a:pt x="9081481" y="7098467"/>
                    </a:cubicBezTo>
                    <a:cubicBezTo>
                      <a:pt x="2545013" y="7106601"/>
                      <a:pt x="304023" y="7119301"/>
                      <a:pt x="304023" y="7119301"/>
                    </a:cubicBezTo>
                    <a:cubicBezTo>
                      <a:pt x="132548" y="7119301"/>
                      <a:pt x="4213" y="7018231"/>
                      <a:pt x="8532" y="6815685"/>
                    </a:cubicBezTo>
                    <a:cubicBezTo>
                      <a:pt x="8532" y="6815685"/>
                      <a:pt x="9630" y="6317143"/>
                      <a:pt x="4815" y="1670849"/>
                    </a:cubicBezTo>
                    <a:cubicBezTo>
                      <a:pt x="0" y="663668"/>
                      <a:pt x="25592" y="330596"/>
                      <a:pt x="25592" y="330596"/>
                    </a:cubicBezTo>
                    <a:cubicBezTo>
                      <a:pt x="27224" y="150571"/>
                      <a:pt x="143504" y="16918"/>
                      <a:pt x="278431" y="16918"/>
                    </a:cubicBezTo>
                    <a:close/>
                  </a:path>
                </a:pathLst>
              </a:custGeom>
              <a:solidFill>
                <a:srgbClr val="2F3A62"/>
              </a:solidFill>
            </p:spPr>
            <p:txBody>
              <a:bodyPr/>
              <a:lstStyle/>
              <a:p>
                <a:endParaRPr lang="en-US"/>
              </a:p>
            </p:txBody>
          </p:sp>
        </p:grpSp>
        <p:grpSp>
          <p:nvGrpSpPr>
            <p:cNvPr id="6" name="Group 6"/>
            <p:cNvGrpSpPr/>
            <p:nvPr/>
          </p:nvGrpSpPr>
          <p:grpSpPr>
            <a:xfrm>
              <a:off x="311275" y="0"/>
              <a:ext cx="17931507" cy="11727398"/>
              <a:chOff x="-15215" y="0"/>
              <a:chExt cx="10836344" cy="7087086"/>
            </a:xfrm>
          </p:grpSpPr>
          <p:sp>
            <p:nvSpPr>
              <p:cNvPr id="7" name="Freeform 7"/>
              <p:cNvSpPr/>
              <p:nvPr/>
            </p:nvSpPr>
            <p:spPr>
              <a:xfrm>
                <a:off x="-15215" y="0"/>
                <a:ext cx="10836344" cy="7087086"/>
              </a:xfrm>
              <a:custGeom>
                <a:avLst/>
                <a:gdLst/>
                <a:ahLst/>
                <a:cxnLst/>
                <a:rect l="l" t="t" r="r" b="b"/>
                <a:pathLst>
                  <a:path w="10825342" h="7087086">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5241263"/>
                      <a:pt x="10816195" y="6324502"/>
                    </a:cubicBezTo>
                    <a:cubicBezTo>
                      <a:pt x="10816195" y="6538661"/>
                      <a:pt x="10825342" y="6837839"/>
                      <a:pt x="10825342" y="6837839"/>
                    </a:cubicBezTo>
                    <a:cubicBezTo>
                      <a:pt x="10825342" y="6966508"/>
                      <a:pt x="10821173" y="7087086"/>
                      <a:pt x="10568335" y="7078952"/>
                    </a:cubicBezTo>
                    <a:cubicBezTo>
                      <a:pt x="10568335" y="7078952"/>
                      <a:pt x="10191862" y="7058653"/>
                      <a:pt x="9095459" y="7066252"/>
                    </a:cubicBezTo>
                    <a:cubicBezTo>
                      <a:pt x="2547822" y="7074386"/>
                      <a:pt x="304023" y="7087086"/>
                      <a:pt x="304023" y="7087086"/>
                    </a:cubicBezTo>
                    <a:cubicBezTo>
                      <a:pt x="132548" y="7087086"/>
                      <a:pt x="4213" y="6986016"/>
                      <a:pt x="8532" y="6783470"/>
                    </a:cubicBezTo>
                    <a:cubicBezTo>
                      <a:pt x="8532" y="6783470"/>
                      <a:pt x="9630" y="6284928"/>
                      <a:pt x="4815" y="1666310"/>
                    </a:cubicBezTo>
                    <a:cubicBezTo>
                      <a:pt x="0" y="663668"/>
                      <a:pt x="25592" y="330596"/>
                      <a:pt x="25592" y="330596"/>
                    </a:cubicBezTo>
                    <a:cubicBezTo>
                      <a:pt x="27224" y="150571"/>
                      <a:pt x="143504" y="16918"/>
                      <a:pt x="278431" y="16918"/>
                    </a:cubicBezTo>
                    <a:close/>
                  </a:path>
                </a:pathLst>
              </a:custGeom>
              <a:solidFill>
                <a:srgbClr val="FFF3E4"/>
              </a:solidFill>
            </p:spPr>
            <p:txBody>
              <a:bodyPr/>
              <a:lstStyle/>
              <a:p>
                <a:endParaRPr lang="en-US"/>
              </a:p>
            </p:txBody>
          </p:sp>
        </p:grpSp>
      </p:gr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137" b="137"/>
          <a:stretch>
            <a:fillRect/>
          </a:stretch>
        </p:blipFill>
        <p:spPr>
          <a:xfrm>
            <a:off x="6864016" y="153064"/>
            <a:ext cx="4748424" cy="4472280"/>
          </a:xfrm>
          <a:prstGeom prst="rect">
            <a:avLst/>
          </a:prstGeom>
        </p:spPr>
      </p:pic>
      <p:sp>
        <p:nvSpPr>
          <p:cNvPr id="12" name="TextBox 12"/>
          <p:cNvSpPr txBox="1"/>
          <p:nvPr/>
        </p:nvSpPr>
        <p:spPr>
          <a:xfrm>
            <a:off x="3009900" y="2692048"/>
            <a:ext cx="3914775" cy="1354217"/>
          </a:xfrm>
          <a:prstGeom prst="rect">
            <a:avLst/>
          </a:prstGeom>
        </p:spPr>
        <p:txBody>
          <a:bodyPr wrap="square" lIns="0" tIns="0" rIns="0" bIns="0" rtlCol="0" anchor="t">
            <a:spAutoFit/>
          </a:bodyPr>
          <a:lstStyle/>
          <a:p>
            <a:pPr algn="ctr" defTabSz="609356"/>
            <a:r>
              <a:rPr lang="vi-VN" sz="44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Đuôi dài và cứng như roi sắt</a:t>
            </a:r>
            <a:r>
              <a:rPr lang="en-US" sz="4400" dirty="0">
                <a:solidFill>
                  <a:srgbClr val="000000"/>
                </a:solidFill>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37" name="Picture 3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07991">
            <a:off x="8904226" y="4482474"/>
            <a:ext cx="1207155" cy="1847931"/>
          </a:xfrm>
          <a:prstGeom prst="rect">
            <a:avLst/>
          </a:prstGeom>
        </p:spPr>
      </p:pic>
      <p:pic>
        <p:nvPicPr>
          <p:cNvPr id="38" name="Picture 3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0505405" y="3881158"/>
            <a:ext cx="1430268" cy="1769599"/>
          </a:xfrm>
          <a:prstGeom prst="rect">
            <a:avLst/>
          </a:prstGeom>
        </p:spPr>
      </p:pic>
      <p:sp>
        <p:nvSpPr>
          <p:cNvPr id="39" name="TextBox 38">
            <a:extLst>
              <a:ext uri="{FF2B5EF4-FFF2-40B4-BE49-F238E27FC236}">
                <a16:creationId xmlns:a16="http://schemas.microsoft.com/office/drawing/2014/main" id="{A2EAFAC1-8B31-4A64-9346-DC1FFA68B050}"/>
              </a:ext>
            </a:extLst>
          </p:cNvPr>
          <p:cNvSpPr txBox="1"/>
          <p:nvPr/>
        </p:nvSpPr>
        <p:spPr>
          <a:xfrm>
            <a:off x="7490468" y="1204806"/>
            <a:ext cx="3607896" cy="1569660"/>
          </a:xfrm>
          <a:prstGeom prst="rect">
            <a:avLst/>
          </a:prstGeom>
          <a:noFill/>
        </p:spPr>
        <p:txBody>
          <a:bodyPr wrap="square" rtlCol="0">
            <a:spAutoFit/>
          </a:bodyPr>
          <a:lstStyle/>
          <a:p>
            <a:pPr algn="ctr" defTabSz="914126"/>
            <a:r>
              <a:rPr lang="en-US" sz="4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b. </a:t>
            </a:r>
            <a:r>
              <a:rPr lang="en-US" sz="480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Đuôi</a:t>
            </a:r>
            <a:r>
              <a:rPr lang="en-US" sz="4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80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hổ</a:t>
            </a:r>
            <a:r>
              <a:rPr lang="en-US" sz="4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80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như</a:t>
            </a:r>
            <a:r>
              <a:rPr lang="en-US" sz="4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80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thế</a:t>
            </a:r>
            <a:r>
              <a:rPr lang="en-US" sz="4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 </a:t>
            </a:r>
            <a:r>
              <a:rPr lang="en-US" sz="4800" dirty="0" err="1">
                <a:solidFill>
                  <a:srgbClr val="002060"/>
                </a:solidFill>
                <a:latin typeface="Arial-Rounded" panose="020B0500000000000000" pitchFamily="34" charset="0"/>
                <a:ea typeface="Arial-Rounded" panose="020B0500000000000000" pitchFamily="34" charset="0"/>
                <a:cs typeface="Arial-Rounded" panose="020B0500000000000000" pitchFamily="34" charset="0"/>
              </a:rPr>
              <a:t>nào</a:t>
            </a:r>
            <a:r>
              <a:rPr lang="en-US" sz="4800"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19999"/>
            <a:extLst>
              <a:ext uri="{28A0092B-C50C-407E-A947-70E740481C1C}">
                <a14:useLocalDpi xmlns:a14="http://schemas.microsoft.com/office/drawing/2010/main" val="0"/>
              </a:ext>
              <a:ext uri="{96DAC541-7B7A-43D3-8B79-37D633B846F1}">
                <asvg:svgBlip xmlns:asvg="http://schemas.microsoft.com/office/drawing/2016/SVG/main" r:embed="rId3"/>
              </a:ext>
            </a:extLst>
          </a:blip>
          <a:srcRect b="43786"/>
          <a:stretch>
            <a:fillRect/>
          </a:stretch>
        </p:blipFill>
        <p:spPr>
          <a:xfrm>
            <a:off x="-8226" y="99"/>
            <a:ext cx="12187239" cy="6850919"/>
          </a:xfrm>
          <a:prstGeom prst="rect">
            <a:avLst/>
          </a:prstGeom>
        </p:spPr>
      </p:pic>
      <p:grpSp>
        <p:nvGrpSpPr>
          <p:cNvPr id="3" name="Group 3"/>
          <p:cNvGrpSpPr/>
          <p:nvPr/>
        </p:nvGrpSpPr>
        <p:grpSpPr>
          <a:xfrm>
            <a:off x="3279094" y="1776440"/>
            <a:ext cx="7007756" cy="3247626"/>
            <a:chOff x="0" y="86620"/>
            <a:chExt cx="18150734" cy="12004562"/>
          </a:xfrm>
        </p:grpSpPr>
        <p:grpSp>
          <p:nvGrpSpPr>
            <p:cNvPr id="4" name="Group 4"/>
            <p:cNvGrpSpPr/>
            <p:nvPr/>
          </p:nvGrpSpPr>
          <p:grpSpPr>
            <a:xfrm>
              <a:off x="0" y="281638"/>
              <a:ext cx="17924518" cy="11809544"/>
              <a:chOff x="0" y="0"/>
              <a:chExt cx="10805670" cy="7119301"/>
            </a:xfrm>
          </p:grpSpPr>
          <p:sp>
            <p:nvSpPr>
              <p:cNvPr id="5" name="Freeform 5"/>
              <p:cNvSpPr/>
              <p:nvPr/>
            </p:nvSpPr>
            <p:spPr>
              <a:xfrm>
                <a:off x="-4213" y="0"/>
                <a:ext cx="10809882" cy="7119301"/>
              </a:xfrm>
              <a:custGeom>
                <a:avLst/>
                <a:gdLst/>
                <a:ahLst/>
                <a:cxnLst/>
                <a:rect l="l" t="t" r="r" b="b"/>
                <a:pathLst>
                  <a:path w="10809882" h="7119301">
                    <a:moveTo>
                      <a:pt x="278431" y="16918"/>
                    </a:moveTo>
                    <a:cubicBezTo>
                      <a:pt x="278431" y="16918"/>
                      <a:pt x="604014" y="12258"/>
                      <a:pt x="1062558" y="12454"/>
                    </a:cubicBezTo>
                    <a:cubicBezTo>
                      <a:pt x="8804229" y="12671"/>
                      <a:pt x="10535814" y="0"/>
                      <a:pt x="10535814" y="0"/>
                    </a:cubicBezTo>
                    <a:cubicBezTo>
                      <a:pt x="10603278" y="0"/>
                      <a:pt x="10679215" y="0"/>
                      <a:pt x="10757988" y="85073"/>
                    </a:cubicBezTo>
                    <a:cubicBezTo>
                      <a:pt x="10800966" y="131488"/>
                      <a:pt x="10802035" y="240224"/>
                      <a:pt x="10802439" y="320281"/>
                    </a:cubicBezTo>
                    <a:cubicBezTo>
                      <a:pt x="10802439" y="320281"/>
                      <a:pt x="10800735" y="5267917"/>
                      <a:pt x="10800735" y="6356717"/>
                    </a:cubicBezTo>
                    <a:cubicBezTo>
                      <a:pt x="10800735" y="6570876"/>
                      <a:pt x="10809883" y="6870054"/>
                      <a:pt x="10809883" y="6870054"/>
                    </a:cubicBezTo>
                    <a:cubicBezTo>
                      <a:pt x="10809883" y="6998723"/>
                      <a:pt x="10805713" y="7119301"/>
                      <a:pt x="10552875" y="7111167"/>
                    </a:cubicBezTo>
                    <a:cubicBezTo>
                      <a:pt x="10552875" y="7111167"/>
                      <a:pt x="10176403" y="7090868"/>
                      <a:pt x="9081481" y="7098467"/>
                    </a:cubicBezTo>
                    <a:cubicBezTo>
                      <a:pt x="2545013" y="7106601"/>
                      <a:pt x="304023" y="7119301"/>
                      <a:pt x="304023" y="7119301"/>
                    </a:cubicBezTo>
                    <a:cubicBezTo>
                      <a:pt x="132548" y="7119301"/>
                      <a:pt x="4213" y="7018231"/>
                      <a:pt x="8532" y="6815685"/>
                    </a:cubicBezTo>
                    <a:cubicBezTo>
                      <a:pt x="8532" y="6815685"/>
                      <a:pt x="9630" y="6317143"/>
                      <a:pt x="4815" y="1670849"/>
                    </a:cubicBezTo>
                    <a:cubicBezTo>
                      <a:pt x="0" y="663668"/>
                      <a:pt x="25592" y="330596"/>
                      <a:pt x="25592" y="330596"/>
                    </a:cubicBezTo>
                    <a:cubicBezTo>
                      <a:pt x="27224" y="150571"/>
                      <a:pt x="143504" y="16918"/>
                      <a:pt x="278431" y="16918"/>
                    </a:cubicBezTo>
                    <a:close/>
                  </a:path>
                </a:pathLst>
              </a:custGeom>
              <a:solidFill>
                <a:srgbClr val="2F3A62"/>
              </a:solidFill>
            </p:spPr>
            <p:txBody>
              <a:bodyPr/>
              <a:lstStyle/>
              <a:p>
                <a:endParaRPr lang="en-US"/>
              </a:p>
            </p:txBody>
          </p:sp>
        </p:grpSp>
        <p:grpSp>
          <p:nvGrpSpPr>
            <p:cNvPr id="6" name="Group 6"/>
            <p:cNvGrpSpPr/>
            <p:nvPr/>
          </p:nvGrpSpPr>
          <p:grpSpPr>
            <a:xfrm>
              <a:off x="237431" y="86620"/>
              <a:ext cx="17913303" cy="11727398"/>
              <a:chOff x="-59840" y="52346"/>
              <a:chExt cx="10825343" cy="7087086"/>
            </a:xfrm>
          </p:grpSpPr>
          <p:sp>
            <p:nvSpPr>
              <p:cNvPr id="7" name="Freeform 7"/>
              <p:cNvSpPr/>
              <p:nvPr/>
            </p:nvSpPr>
            <p:spPr>
              <a:xfrm>
                <a:off x="-59840" y="52346"/>
                <a:ext cx="10825343" cy="7087086"/>
              </a:xfrm>
              <a:custGeom>
                <a:avLst/>
                <a:gdLst/>
                <a:ahLst/>
                <a:cxnLst/>
                <a:rect l="l" t="t" r="r" b="b"/>
                <a:pathLst>
                  <a:path w="10825342" h="7087086">
                    <a:moveTo>
                      <a:pt x="278431" y="16918"/>
                    </a:moveTo>
                    <a:cubicBezTo>
                      <a:pt x="278431" y="16918"/>
                      <a:pt x="604014" y="12258"/>
                      <a:pt x="1062834" y="12454"/>
                    </a:cubicBezTo>
                    <a:cubicBezTo>
                      <a:pt x="8817733" y="12671"/>
                      <a:pt x="10551274" y="0"/>
                      <a:pt x="10551274" y="0"/>
                    </a:cubicBezTo>
                    <a:cubicBezTo>
                      <a:pt x="10618737" y="0"/>
                      <a:pt x="10694674" y="0"/>
                      <a:pt x="10773448" y="85073"/>
                    </a:cubicBezTo>
                    <a:cubicBezTo>
                      <a:pt x="10816426" y="131488"/>
                      <a:pt x="10817494" y="240224"/>
                      <a:pt x="10817899" y="320281"/>
                    </a:cubicBezTo>
                    <a:cubicBezTo>
                      <a:pt x="10817899" y="320281"/>
                      <a:pt x="10816195" y="5241263"/>
                      <a:pt x="10816195" y="6324502"/>
                    </a:cubicBezTo>
                    <a:cubicBezTo>
                      <a:pt x="10816195" y="6538661"/>
                      <a:pt x="10825342" y="6837839"/>
                      <a:pt x="10825342" y="6837839"/>
                    </a:cubicBezTo>
                    <a:cubicBezTo>
                      <a:pt x="10825342" y="6966508"/>
                      <a:pt x="10821173" y="7087086"/>
                      <a:pt x="10568335" y="7078952"/>
                    </a:cubicBezTo>
                    <a:cubicBezTo>
                      <a:pt x="10568335" y="7078952"/>
                      <a:pt x="10191862" y="7058653"/>
                      <a:pt x="9095459" y="7066252"/>
                    </a:cubicBezTo>
                    <a:cubicBezTo>
                      <a:pt x="2547822" y="7074386"/>
                      <a:pt x="304023" y="7087086"/>
                      <a:pt x="304023" y="7087086"/>
                    </a:cubicBezTo>
                    <a:cubicBezTo>
                      <a:pt x="132548" y="7087086"/>
                      <a:pt x="4213" y="6986016"/>
                      <a:pt x="8532" y="6783470"/>
                    </a:cubicBezTo>
                    <a:cubicBezTo>
                      <a:pt x="8532" y="6783470"/>
                      <a:pt x="9630" y="6284928"/>
                      <a:pt x="4815" y="1666310"/>
                    </a:cubicBezTo>
                    <a:cubicBezTo>
                      <a:pt x="0" y="663668"/>
                      <a:pt x="25592" y="330596"/>
                      <a:pt x="25592" y="330596"/>
                    </a:cubicBezTo>
                    <a:cubicBezTo>
                      <a:pt x="27224" y="150571"/>
                      <a:pt x="143504" y="16918"/>
                      <a:pt x="278431" y="16918"/>
                    </a:cubicBezTo>
                    <a:close/>
                  </a:path>
                </a:pathLst>
              </a:custGeom>
              <a:solidFill>
                <a:srgbClr val="FFF3E4"/>
              </a:solidFill>
            </p:spPr>
            <p:txBody>
              <a:bodyPr/>
              <a:lstStyle/>
              <a:p>
                <a:endParaRPr lang="en-US"/>
              </a:p>
            </p:txBody>
          </p:sp>
        </p:grpSp>
      </p:gr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424511" y="334305"/>
            <a:ext cx="4748424" cy="4484623"/>
          </a:xfrm>
          <a:prstGeom prst="rect">
            <a:avLst/>
          </a:prstGeom>
        </p:spPr>
      </p:pic>
      <p:sp>
        <p:nvSpPr>
          <p:cNvPr id="9" name="TextBox 9"/>
          <p:cNvSpPr txBox="1"/>
          <p:nvPr/>
        </p:nvSpPr>
        <p:spPr>
          <a:xfrm>
            <a:off x="662030" y="1572106"/>
            <a:ext cx="3791944" cy="1230850"/>
          </a:xfrm>
          <a:prstGeom prst="rect">
            <a:avLst/>
          </a:prstGeom>
        </p:spPr>
        <p:txBody>
          <a:bodyPr wrap="square" lIns="0" tIns="0" rIns="0" bIns="0" rtlCol="0" anchor="t">
            <a:spAutoFit/>
          </a:bodyPr>
          <a:lstStyle/>
          <a:p>
            <a:pPr algn="ctr" defTabSz="914126"/>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c.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Hổ</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có</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khả</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năng</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gì</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đặc</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 </a:t>
            </a:r>
            <a:r>
              <a:rPr lang="en-US" sz="3999" dirty="0" err="1">
                <a:solidFill>
                  <a:srgbClr val="1F497D"/>
                </a:solidFill>
                <a:latin typeface="Arial-Rounded" panose="020B0500000000000000" pitchFamily="34" charset="0"/>
                <a:ea typeface="Arial-Rounded" panose="020B0500000000000000" pitchFamily="34" charset="0"/>
                <a:cs typeface="Arial-Rounded" panose="020B0500000000000000" pitchFamily="34" charset="0"/>
              </a:rPr>
              <a:t>biệt</a:t>
            </a:r>
            <a:r>
              <a:rPr lang="en-US" sz="3999" dirty="0">
                <a:solidFill>
                  <a:srgbClr val="1F497D"/>
                </a:solidFill>
                <a:latin typeface="Arial-Rounded" panose="020B0500000000000000" pitchFamily="34" charset="0"/>
                <a:ea typeface="Arial-Rounded" panose="020B0500000000000000" pitchFamily="34" charset="0"/>
                <a:cs typeface="Arial-Rounded" panose="020B0500000000000000" pitchFamily="34" charset="0"/>
              </a:rPr>
              <a:t>?</a:t>
            </a:r>
          </a:p>
        </p:txBody>
      </p:sp>
      <p:sp>
        <p:nvSpPr>
          <p:cNvPr id="10" name="TextBox 10"/>
          <p:cNvSpPr txBox="1"/>
          <p:nvPr/>
        </p:nvSpPr>
        <p:spPr>
          <a:xfrm>
            <a:off x="5620051" y="2401252"/>
            <a:ext cx="4324049" cy="2215991"/>
          </a:xfrm>
          <a:prstGeom prst="rect">
            <a:avLst/>
          </a:prstGeom>
        </p:spPr>
        <p:txBody>
          <a:bodyPr wrap="square" lIns="0" tIns="0" rIns="0" bIns="0" rtlCol="0" anchor="t">
            <a:spAutoFit/>
          </a:bodyPr>
          <a:lstStyle/>
          <a:p>
            <a:pPr marL="0" lvl="1" algn="just"/>
            <a:r>
              <a:rPr lang="en-US" sz="3600" dirty="0" err="1">
                <a:latin typeface="Arial-Rounded" panose="020B0500000000000000" pitchFamily="34" charset="0"/>
                <a:ea typeface="Arial-Rounded" panose="020B0500000000000000" pitchFamily="34" charset="0"/>
                <a:cs typeface="Arial-Rounded" panose="020B0500000000000000" pitchFamily="34" charset="0"/>
              </a:rPr>
              <a:t>Hổ</a:t>
            </a:r>
            <a:r>
              <a:rPr lang="en-US" sz="3600" dirty="0">
                <a:latin typeface="Arial-Rounded" panose="020B0500000000000000" pitchFamily="34" charset="0"/>
                <a:ea typeface="Arial-Rounded" panose="020B0500000000000000" pitchFamily="34" charset="0"/>
                <a:cs typeface="Arial-Rounded" panose="020B0500000000000000" pitchFamily="34" charset="0"/>
              </a:rPr>
              <a:t> di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chuyển</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nhanh</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có</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thể</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nhảy</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xa</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và</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săn</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mồi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giỏi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Hổ</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khỏe</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và</a:t>
            </a:r>
            <a:r>
              <a:rPr lang="en-US" sz="3600" dirty="0">
                <a:latin typeface="Arial-Rounded" panose="020B0500000000000000" pitchFamily="34" charset="0"/>
                <a:ea typeface="Arial-Rounded" panose="020B0500000000000000" pitchFamily="34" charset="0"/>
                <a:cs typeface="Arial-Rounded" panose="020B0500000000000000" pitchFamily="34" charset="0"/>
              </a:rPr>
              <a:t> hung </a:t>
            </a:r>
            <a:r>
              <a:rPr lang="en-US" sz="3600" dirty="0" err="1">
                <a:latin typeface="Arial-Rounded" panose="020B0500000000000000" pitchFamily="34" charset="0"/>
                <a:ea typeface="Arial-Rounded" panose="020B0500000000000000" pitchFamily="34" charset="0"/>
                <a:cs typeface="Arial-Rounded" panose="020B0500000000000000" pitchFamily="34" charset="0"/>
              </a:rPr>
              <a:t>dữ</a:t>
            </a:r>
            <a:r>
              <a:rPr lang="en-US" sz="360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12" name="Picture 12"/>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762934">
            <a:off x="248404" y="5622561"/>
            <a:ext cx="1565004" cy="512184"/>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720983">
            <a:off x="1160984" y="3608430"/>
            <a:ext cx="1195911" cy="2057807"/>
          </a:xfrm>
          <a:prstGeom prst="rect">
            <a:avLst/>
          </a:prstGeom>
        </p:spPr>
      </p:pic>
      <p:pic>
        <p:nvPicPr>
          <p:cNvPr id="14" name="Picture 13">
            <a:extLst>
              <a:ext uri="{FF2B5EF4-FFF2-40B4-BE49-F238E27FC236}">
                <a16:creationId xmlns:a16="http://schemas.microsoft.com/office/drawing/2014/main" id="{8A1593AF-331C-4D86-898C-C51B96C3D509}"/>
              </a:ext>
            </a:extLst>
          </p:cNvPr>
          <p:cNvPicPr>
            <a:picLocks noChangeAspect="1"/>
          </p:cNvPicPr>
          <p:nvPr/>
        </p:nvPicPr>
        <p:blipFill>
          <a:blip r:embed="rId10"/>
          <a:stretch>
            <a:fillRect/>
          </a:stretch>
        </p:blipFill>
        <p:spPr>
          <a:xfrm>
            <a:off x="8485914" y="735812"/>
            <a:ext cx="2949636" cy="153689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Custom 1">
      <a:majorFont>
        <a:latin typeface="Arial-Rounded"/>
        <a:ea typeface="Arial-Rounded"/>
        <a:cs typeface=""/>
      </a:majorFont>
      <a:minorFont>
        <a:latin typeface="Arial-Rounded"/>
        <a:ea typeface="Arial-Rounde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568</TotalTime>
  <Words>400</Words>
  <Application>Microsoft Office PowerPoint</Application>
  <PresentationFormat>Widescreen</PresentationFormat>
  <Paragraphs>30</Paragraphs>
  <Slides>10</Slides>
  <Notes>6</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等线</vt:lpstr>
      <vt:lpstr>Arial</vt:lpstr>
      <vt:lpstr>Arial Rounded MT Bold</vt:lpstr>
      <vt:lpstr>Arial-Rounded</vt:lpstr>
      <vt:lpstr>Calibri</vt:lpstr>
      <vt:lpstr>包图主题2</vt:lpstr>
      <vt:lpstr>12_Office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Administrator</cp:lastModifiedBy>
  <cp:revision>105</cp:revision>
  <dcterms:created xsi:type="dcterms:W3CDTF">2017-08-18T03:02:00Z</dcterms:created>
  <dcterms:modified xsi:type="dcterms:W3CDTF">2026-04-29T00:58:09Z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